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B3D0B-5AEA-48FA-B504-98C16F4A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EFEAE-A837-4793-96A9-D6E909009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6A03E-A375-4DCF-8F13-9B63A5A54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4735F-26AD-496A-A5F0-7D40913D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FEC80C-2B4C-4636-AC5A-CD208F5E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7D653-A2A4-4F23-A570-11DF32702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A1E3C2-7A3C-47EE-8922-288B0F28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F404F-9969-4CB2-90E2-B0AAF69F6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5F5C4-EBF0-4F5F-A4DB-124848A36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40041-ECE7-4397-8F90-6A276B61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BBB85-F89A-4365-8C7A-E9E6F224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100613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项目质量管理的要点与技巧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质量策划与质量保证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质量控制与质量保证的实施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项目质量管理与企业质量管理体系的融合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项目质量管理概述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项目质量管理是指在项目生命周期内，通过制定质量计划、实施质量保证和控制质量等活动，确保项目满足预定的质量要求的过程。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项目质量管理对于项目的成功至关重要。它可以确保项目交付的产品或服务符合客户期望和要求，提高客户满意度，同时降低项目成本和风险。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通过提供高质量的产品或服务，满足客户的期望和需求，从而提高客户满意度和忠诚度。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降低项目成本和风险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通过预防和减少质量问题的发生，可以降低项目返工、维修和退货等成本，同时减少项目失败的风险。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确保项目满足预定的质量要求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通过制定明确的质量标准和要求，并采取相应的措施来确保项目交付的产品或服务符合这些要求。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项目质量管理应始终以客户为中心，关注客户的需求和期望，确保项目交付的产品或服务符合客户要求。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项目质量管理应持续改进，通过不断总结经验教训和采取改进措施，提高项目质量管理水平和效率。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项目质量管理应注重预防质量问题的发生，通过制定完善的质量计划和采取预防措施，降低质量问题的发生概率。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项目质量管理需要全员参与，每个项目成员都应承担起质量责任，积极参与质量管理和改进活动。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项目质量管理的原则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质量策划与质量保证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项目章程、项目管理计划、组织过程资产、事业环境因素。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质量管理计划、质量测量指标、质量核对单、过程改进计划。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质量策划的输入与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质量审计、过程分析、基准比较、实验设计。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因果图、流程图、直方图、散点图、控制图、检查表、排列图。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质量保证的方法与工具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质量策划与质量保证的关系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质量策划为质量保证提供基础和指导。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质量保证是质量策划的实施和保障。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质量策划与质量保证相互补充，共同确保项目质量目标的实现。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质量控制与质量保证的实施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统计过程控制（SPC）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利用统计技术对生产过程进行实时监控，通过控制图等手段识别过程中的异常波动，确保产品质量稳定。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在项目执行过程中或完成后，通过抽样检验或全数检验的方式，对产品或服务的质量特性进行检查和测量，以确保其符合规定要求。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六西格玛管理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以数据为基础，通过定义、测量、分析、改进和控制（DMAIC）的流程，减少过程中的缺陷和波动，提高产品质量和客户满意度。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通过对质量控制过程中发现的问题进行分析和总结，提出改进措施并不断完善质量控制体系。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制定质量控制计划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明确质量目标、控制点、检验标准和方法等，为质量控制提供指导。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实施质量控制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按照计划进行检验、测量和测试等活动，收集和分析数据，识别质量问题并采取相应的措施。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质量控制的流程与步骤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https://d.book118.com/798121006134006043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2024-09-23T16:30:30.121</cp:lastPrinted>
  <dcterms:created xsi:type="dcterms:W3CDTF">2024-09-23T08:30:30Z</dcterms:created>
  <dcterms:modified xsi:type="dcterms:W3CDTF">2024-09-23T08:30:32Z</dcterms:modified>
</cp:coreProperties>
</file>