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988424-9BE9-480C-8C07-9837FDDF66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4EEEC2-C916-4967-98A3-3C690FFF3A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AA78D8F-8FE8-4E5D-B1DF-3C1DE7FDDB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C3BCFA-7C63-4333-B4BE-09DF8BF866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1F9AE42-947C-4A17-A339-B230009CBD5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B980D7-04FA-4265-B130-5AC516F64E7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D65CD1C-B1DA-4F37-B5B0-7876CB6927E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96A421-81C8-453F-AA81-928C861A11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A0A7BA-1AD3-4F73-BD04-4108ED7A04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E7DDA2-0998-47EC-BB5D-EBA365A73E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44D88B-EA57-4FBA-9025-CD98CF9A84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3/10/2024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3/10/2024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3/10/2024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3/10/2024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3/10/2024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3/10/2024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3/10/2024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8121040037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3556465" y="3402577"/>
            <a:ext cx="3125471" cy="697074"/>
          </a:xfrm>
          <a:prstGeom prst="rect">
            <a:avLst/>
          </a:prstGeom>
          <a:noFill/>
          <a:ln w="19050">
            <a:solidFill>
              <a:schemeClr val="accent3">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556465" y="3538707"/>
            <a:ext cx="3125471" cy="42481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950" err="1">
                <a:solidFill>
                  <a:schemeClr val="accent3">
                    <a:alpha val="100000"/>
                  </a:schemeClr>
                </a:solidFill>
                <a:latin typeface="Microsoft Yahei"/>
                <a:ea typeface="Microsoft Yahei"/>
                <a:cs typeface="Microsoft Yahei"/>
              </a:rPr>
              <a:t>汇报人</a:t>
            </a:r>
            <a:r>
              <a:rPr lang="en-US" sz="1950" smtClean="0">
                <a:solidFill>
                  <a:schemeClr val="accent3">
                    <a:alpha val="100000"/>
                  </a:schemeClr>
                </a:solidFill>
                <a:latin typeface="Microsoft Yahei"/>
                <a:ea typeface="Microsoft Yahei"/>
                <a:cs typeface="Microsoft Yahei"/>
              </a:rPr>
              <a:t>：</a:t>
            </a:r>
            <a:endParaRPr lang="en-US" sz="1950">
              <a:solidFill>
                <a:schemeClr val="accent3">
                  <a:alpha val="100000"/>
                </a:schemeClr>
              </a:solidFill>
              <a:latin typeface="Microsoft Yahei"/>
              <a:ea typeface="Microsoft Yahei"/>
              <a:cs typeface="Microsoft Yahei"/>
            </a:endParaRPr>
          </a:p>
        </p:txBody>
      </p:sp>
      <p:sp>
        <p:nvSpPr>
          <p:cNvPr id="4" name="TextBox 4"/>
          <p:cNvSpPr txBox="1"/>
          <p:nvPr/>
        </p:nvSpPr>
        <p:spPr>
          <a:xfrm>
            <a:off x="912132" y="755795"/>
            <a:ext cx="8414137" cy="228478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5550" b="1">
                <a:solidFill>
                  <a:schemeClr val="accent3">
                    <a:alpha val="100000"/>
                  </a:schemeClr>
                </a:solidFill>
                <a:latin typeface="Microsoft Yahei"/>
                <a:ea typeface="Microsoft Yahei"/>
                <a:cs typeface="Microsoft Yahei"/>
              </a:rPr>
              <a:t>解读2024年两会精神专题ppt</a:t>
            </a:r>
          </a:p>
        </p:txBody>
      </p:sp>
      <p:sp>
        <p:nvSpPr>
          <p:cNvPr id="5" name="AutoShape 5"/>
          <p:cNvSpPr/>
          <p:nvPr/>
        </p:nvSpPr>
        <p:spPr>
          <a:xfrm>
            <a:off x="3556465" y="4303782"/>
            <a:ext cx="3125471" cy="697074"/>
          </a:xfrm>
          <a:prstGeom prst="rect">
            <a:avLst/>
          </a:prstGeom>
          <a:noFill/>
          <a:ln w="19050">
            <a:solidFill>
              <a:schemeClr val="accent3">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556465" y="4439912"/>
            <a:ext cx="3125471" cy="42481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950">
                <a:solidFill>
                  <a:schemeClr val="accent3">
                    <a:alpha val="100000"/>
                  </a:schemeClr>
                </a:solidFill>
                <a:latin typeface="Microsoft Yahei"/>
                <a:ea typeface="Microsoft Yahei"/>
                <a:cs typeface="Microsoft Yahei"/>
              </a:rPr>
              <a:t>2024-03-10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521895" y="976412"/>
            <a:ext cx="5464151" cy="5483387"/>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两会背景与概述</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新华网、政府网报道热点</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经济发展与政策调整</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社会民生领域改革举措</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生态环境保护与治理成果</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法治建设与国家安全保障</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总结与展望：未来发展趋势预测</a:t>
            </a:r>
          </a:p>
        </p:txBody>
      </p:sp>
      <p:sp>
        <p:nvSpPr>
          <p:cNvPr id="3" name="TextBox 3"/>
          <p:cNvSpPr txBox="1"/>
          <p:nvPr/>
        </p:nvSpPr>
        <p:spPr>
          <a:xfrm>
            <a:off x="1149281" y="2019667"/>
            <a:ext cx="3813883" cy="125436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125" b="1">
                <a:solidFill>
                  <a:schemeClr val="accent3">
                    <a:alpha val="100000"/>
                  </a:schemeClr>
                </a:solidFill>
                <a:latin typeface="微软雅黑"/>
                <a:ea typeface="微软雅黑"/>
                <a:cs typeface="微软雅黑"/>
              </a:rPr>
              <a:t>目录</a:t>
            </a:r>
          </a:p>
        </p:txBody>
      </p:sp>
      <p:sp>
        <p:nvSpPr>
          <p:cNvPr id="4" name="TextBox 4"/>
          <p:cNvSpPr txBox="1"/>
          <p:nvPr/>
        </p:nvSpPr>
        <p:spPr>
          <a:xfrm>
            <a:off x="1950369" y="3274028"/>
            <a:ext cx="2211705" cy="7200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300">
                <a:solidFill>
                  <a:schemeClr val="accent3">
                    <a:alpha val="100000"/>
                  </a:scheme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97584" y="2777390"/>
            <a:ext cx="10396832" cy="2255015"/>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950" b="1">
                <a:solidFill>
                  <a:schemeClr val="accent3">
                    <a:alpha val="100000"/>
                  </a:schemeClr>
                </a:solidFill>
                <a:latin typeface="Microsoft Yahei"/>
                <a:ea typeface="Microsoft Yahei"/>
                <a:cs typeface="Microsoft Yahei"/>
              </a:rPr>
              <a:t>两会背景与概述</a:t>
            </a:r>
          </a:p>
        </p:txBody>
      </p:sp>
      <p:sp>
        <p:nvSpPr>
          <p:cNvPr id="3" name="TextBox 3"/>
          <p:cNvSpPr txBox="1"/>
          <p:nvPr/>
        </p:nvSpPr>
        <p:spPr>
          <a:xfrm>
            <a:off x="4255167" y="699023"/>
            <a:ext cx="3681665" cy="1934841"/>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775" b="1">
                <a:solidFill>
                  <a:schemeClr val="accent3">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39110" y="1308453"/>
            <a:ext cx="4493120" cy="4493120"/>
          </a:xfrm>
          <a:prstGeom prst="rect">
            <a:avLst/>
          </a:prstGeom>
        </p:spPr>
      </p:pic>
      <p:sp>
        <p:nvSpPr>
          <p:cNvPr id="3" name="TextBox 3"/>
          <p:cNvSpPr txBox="1"/>
          <p:nvPr/>
        </p:nvSpPr>
        <p:spPr>
          <a:xfrm>
            <a:off x="5417813" y="1544614"/>
            <a:ext cx="5880469"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全国人民代表大会</a:t>
            </a:r>
          </a:p>
        </p:txBody>
      </p:sp>
      <p:sp>
        <p:nvSpPr>
          <p:cNvPr id="4" name="TextBox 4"/>
          <p:cNvSpPr txBox="1"/>
          <p:nvPr/>
        </p:nvSpPr>
        <p:spPr>
          <a:xfrm>
            <a:off x="5434616" y="1977702"/>
            <a:ext cx="6105331" cy="79231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pPr>
            <a:r>
              <a:rPr lang="en-US" sz="1350">
                <a:solidFill>
                  <a:schemeClr val="dk1">
                    <a:alpha val="100000"/>
                  </a:schemeClr>
                </a:solidFill>
                <a:latin typeface="Microsoft Yahei"/>
                <a:ea typeface="Microsoft Yahei"/>
                <a:cs typeface="Microsoft Yahei"/>
              </a:rPr>
              <a:t>中华人民共和国的最高国家权力机关，行使国家立法权。</a:t>
            </a:r>
          </a:p>
        </p:txBody>
      </p:sp>
      <p:sp>
        <p:nvSpPr>
          <p:cNvPr id="5" name="TextBox 5"/>
          <p:cNvSpPr txBox="1"/>
          <p:nvPr/>
        </p:nvSpPr>
        <p:spPr>
          <a:xfrm>
            <a:off x="5417813" y="2922420"/>
            <a:ext cx="5880469"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中国人民政治协商会议</a:t>
            </a:r>
          </a:p>
        </p:txBody>
      </p:sp>
      <p:sp>
        <p:nvSpPr>
          <p:cNvPr id="6" name="TextBox 6"/>
          <p:cNvSpPr txBox="1"/>
          <p:nvPr/>
        </p:nvSpPr>
        <p:spPr>
          <a:xfrm>
            <a:off x="5434616" y="3374559"/>
            <a:ext cx="6105331" cy="79231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pPr>
            <a:r>
              <a:rPr lang="en-US" sz="1350">
                <a:solidFill>
                  <a:schemeClr val="dk1">
                    <a:alpha val="100000"/>
                  </a:schemeClr>
                </a:solidFill>
                <a:latin typeface="Microsoft Yahei"/>
                <a:ea typeface="Microsoft Yahei"/>
                <a:cs typeface="Microsoft Yahei"/>
              </a:rPr>
              <a:t>统一战线的组织形式，是中国共产党领导的多党合作和政治协商的重要机构。</a:t>
            </a:r>
          </a:p>
        </p:txBody>
      </p:sp>
      <p:sp>
        <p:nvSpPr>
          <p:cNvPr id="7" name="TextBox 7"/>
          <p:cNvSpPr txBox="1"/>
          <p:nvPr/>
        </p:nvSpPr>
        <p:spPr>
          <a:xfrm>
            <a:off x="5417813" y="4286711"/>
            <a:ext cx="5880469"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两会关系</a:t>
            </a:r>
          </a:p>
        </p:txBody>
      </p:sp>
      <p:sp>
        <p:nvSpPr>
          <p:cNvPr id="8" name="TextBox 8"/>
          <p:cNvSpPr txBox="1"/>
          <p:nvPr/>
        </p:nvSpPr>
        <p:spPr>
          <a:xfrm>
            <a:off x="5434616" y="4719800"/>
            <a:ext cx="6105331" cy="79231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pPr>
            <a:r>
              <a:rPr lang="en-US" sz="1350">
                <a:solidFill>
                  <a:schemeClr val="dk1">
                    <a:alpha val="100000"/>
                  </a:schemeClr>
                </a:solidFill>
                <a:latin typeface="Microsoft Yahei"/>
                <a:ea typeface="Microsoft Yahei"/>
                <a:cs typeface="Microsoft Yahei"/>
              </a:rPr>
              <a:t>人大和政协在国家政治生活中扮演着重要角色，共同构成了中国政治体制的重要组成部分。</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全国两会简介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经济发展进入新阶段，社会主要矛盾发生变化，全面深化改革进入攻坚期。</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国内背景</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全球政治经济格局深刻调整，中国在国际事务中的地位和作用日益重要。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国际背景</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458" r="124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人民群众对美好生活的向往更加强烈，对两会提出更高要求和期待。</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民生期待</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2024年两会召开背景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全国人民代表大会议程</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审议政府工作报告、计划报告、预算报告等，通过相关法律草案。</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会议时间安排</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按照惯例，两会通常会在每年的3月份相继召开，会期一般为10天左右。</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会议地点</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北京人民大会堂是中国全国人民代表大会开会地和全国人民代表大会常务委员会的办公场所，是党、国家和各人民团体举行政治活动的重要场所。</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中国人民政治协商会议议程</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听取和审议政协全国委员会常务委员会工作报告、提案工作情况的报告等，列席人大会议。</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会议议程与安排</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97584" y="2777390"/>
            <a:ext cx="10396832" cy="2255015"/>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950" b="1">
                <a:solidFill>
                  <a:schemeClr val="accent3">
                    <a:alpha val="100000"/>
                  </a:schemeClr>
                </a:solidFill>
                <a:latin typeface="Microsoft Yahei"/>
                <a:ea typeface="Microsoft Yahei"/>
                <a:cs typeface="Microsoft Yahei"/>
              </a:rPr>
              <a:t>新华网、政府网报道热点</a:t>
            </a:r>
          </a:p>
        </p:txBody>
      </p:sp>
      <p:sp>
        <p:nvSpPr>
          <p:cNvPr id="3" name="TextBox 3"/>
          <p:cNvSpPr txBox="1"/>
          <p:nvPr/>
        </p:nvSpPr>
        <p:spPr>
          <a:xfrm>
            <a:off x="4255167" y="699023"/>
            <a:ext cx="3681665" cy="1934841"/>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775" b="1">
                <a:solidFill>
                  <a:schemeClr val="accent3">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强调创新驱动、优化产业结构、促进区域协调发展等战略举措。</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经济高质量发展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民生福祉改善</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生态文明建设</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关注教育、医疗、就业、社保等民生领域，推动解决群众急难愁盼问题。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加强生态环境保护，推动绿色发展，建设美丽中国。</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新华网关注焦点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加大改革力度，扩大开放水平，激发市场活力和社会创造力。</a:t>
            </a:r>
          </a:p>
        </p:txBody>
      </p:sp>
      <p:pic>
        <p:nvPicPr>
          <p:cNvPr id="4" name="Picture 4"/>
          <p:cNvPicPr>
            <a:picLocks noChangeAspect="1"/>
          </p:cNvPicPr>
          <p:nvPr/>
        </p:nvPicPr>
        <p:blipFill>
          <a:blip r:embed="rId2"/>
          <a:srcRect l="17167" r="171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500" r="125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t="12500" b="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深化改革开放</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展示国家科技创新成果，推动科技成果转化应用。</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科技创新成果</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推进乡村振兴战略，促进农业农村现代化。</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乡村振兴战略</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政府网报道亮点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a:effectLst/>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热点问题一</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热点问题二</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热点问题三</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热点问题四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热点问题梳理与解读</a:t>
              </a:r>
            </a:p>
          </p:txBody>
        </p:sp>
      </p:grpSp>
      <p:pic>
        <p:nvPicPr>
          <p:cNvPr id="28" name="Picture 28"/>
          <p:cNvPicPr>
            <a:picLocks noChangeAspect="1"/>
          </p:cNvPicPr>
          <p:nvPr/>
        </p:nvPicPr>
        <p:blipFill>
          <a:blip r:embed="rId2"/>
          <a:srcRect l="12413" r="1241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2413" r="1241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1870" r="11870"/>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就业与创业。解读两会提出的就业优先政策，鼓励创业带动就业等措施。</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教育与公平。分析两会关注的教育公平问题，提出推动义务教育均衡发展等解决方案。</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医疗与健康。探讨两会关注的医疗健康领域改革举措，推动解决看病难、看病贵等问题。</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环保与治理。解读两会强调的生态环境保护政策，推动形成绿色发展方式和生活方式。</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97584" y="2777390"/>
            <a:ext cx="10396832" cy="2255015"/>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950" b="1">
                <a:solidFill>
                  <a:schemeClr val="accent3">
                    <a:alpha val="100000"/>
                  </a:schemeClr>
                </a:solidFill>
                <a:latin typeface="Microsoft Yahei"/>
                <a:ea typeface="Microsoft Yahei"/>
                <a:cs typeface="Microsoft Yahei"/>
              </a:rPr>
              <a:t>经济发展与政策调整</a:t>
            </a:r>
          </a:p>
        </p:txBody>
      </p:sp>
      <p:sp>
        <p:nvSpPr>
          <p:cNvPr id="3" name="TextBox 3"/>
          <p:cNvSpPr txBox="1"/>
          <p:nvPr/>
        </p:nvSpPr>
        <p:spPr>
          <a:xfrm>
            <a:off x="4255167" y="699023"/>
            <a:ext cx="3681665" cy="1934841"/>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775" b="1">
                <a:solidFill>
                  <a:schemeClr val="accent3">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物价走势</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居民消费价格（CPI）温和上涨，工业生产者出厂价格（PPI）涨幅回落，物价总水平保持稳定。</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国内生产总值（GDP）增长情况</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保持稳定增长，显示出中国经济的韧性和潜力。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就业形势分析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就业市场保持稳定，城镇新增就业人数达到预期目标，失业率控制在较低水平。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国民经济运行情况分析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供给侧结构性改革</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继续深化供给侧结构性改革，推动实体经济与数字经济的深度融合，优化产业结构。</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乡村振兴战略</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加大乡村振兴投入力度，推动农村一二三产业融合发展，提高农民收入水平。</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区域协调发展</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实施区域协调发展战略，优化区域经济布局，促进各地区均衡发展。</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产业政策调整与优化方向</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重大科技创新成果不断涌现，一批关键核心技术实现突破，创新能力持续增强。</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科技创新成果</a:t>
            </a:r>
          </a:p>
        </p:txBody>
      </p:sp>
      <p:pic>
        <p:nvPicPr>
          <p:cNvPr id="5" name="Picture 5"/>
          <p:cNvPicPr>
            <a:picLocks noChangeAspect="1"/>
          </p:cNvPicPr>
          <p:nvPr/>
        </p:nvPicPr>
        <p:blipFill>
          <a:blip r:embed="rId2"/>
          <a:srcRect l="12458" r="12458"/>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深化科技体制改革，完善创新生态，激发企业和科研人员的创新活力。</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创新环境优化</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加强创新人才培养和引进，打造高素质、专业化的创新型人才队伍。</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创新人才培养</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创新驱动发展战略实施情况</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97584" y="2777390"/>
            <a:ext cx="10396832" cy="2255015"/>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950" b="1">
                <a:solidFill>
                  <a:schemeClr val="accent3">
                    <a:alpha val="100000"/>
                  </a:schemeClr>
                </a:solidFill>
                <a:latin typeface="Microsoft Yahei"/>
                <a:ea typeface="Microsoft Yahei"/>
                <a:cs typeface="Microsoft Yahei"/>
              </a:rPr>
              <a:t>社会民生领域改革举措</a:t>
            </a:r>
          </a:p>
        </p:txBody>
      </p:sp>
      <p:sp>
        <p:nvSpPr>
          <p:cNvPr id="3" name="TextBox 3"/>
          <p:cNvSpPr txBox="1"/>
          <p:nvPr/>
        </p:nvSpPr>
        <p:spPr>
          <a:xfrm>
            <a:off x="4255167" y="699023"/>
            <a:ext cx="3681665" cy="1934841"/>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775" b="1">
                <a:solidFill>
                  <a:schemeClr val="accent3">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https://d.book118.com/798121040037006044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2024-09-24T06:39:25.016</cp:lastPrinted>
  <dcterms:created xsi:type="dcterms:W3CDTF">2024-09-23T22:39:25Z</dcterms:created>
  <dcterms:modified xsi:type="dcterms:W3CDTF">2024-09-23T22:39:27Z</dcterms:modified>
</cp:coreProperties>
</file>