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307D6-C285-4426-8527-AA24B78A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20A1D-447E-46A3-BFCD-D7E56E80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5644-49A8-46E0-ABFF-CA3C4D54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1C9AF-C9C6-4200-A836-0243C403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AF14F-0FF3-4EA0-97A2-AC2B935BC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DC7ED-001F-4DAC-B644-8B93AA79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34204-4CBB-42A6-A5BE-383BF640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F8390-65B4-48AB-8E57-AC79AF7D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2367-F687-4592-97B0-568362DB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6C3A2-A048-4A46-A815-3818674CF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00C85-AB85-437B-B524-3FFCD3C92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2063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2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积累经验利用经验成功的项目管理课件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积累经验的重要性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利用经验进行项目管理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成功项目管理的关键要素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案例分析：成功的项目管理实践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积累经验的重要性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经验丰富的项目经理能够更快地做出决策，减少错误率，从而提高工作效率。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经验丰富的项目经理能够更好地协调团队成员，提高团队凝聚力。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经验丰富的项目经理能够预见潜在问题，制定有效的风险应对策略，降低项目风险。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为什么积累经验是重要的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持续学习新知识、新技能，关注行业动态，不断提高自己的专业水平。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通过参与实际项目，不断积累实践经验，将理论知识与实际工作相结合。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及时反思和总结项目经验，发现自己的不足之处，积极改进。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如何积累经验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积累经验的最佳实践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建立人脉关系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与同行建立良好的人脉关系，分享经验，共同成长。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参与行业活动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积极参加行业活动，了解最新动态，拓展视野。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培养沟通能力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良好的沟通能力能够帮助项目经理更好地与团队成员、客户和上级沟通交流，提高工作效率。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利用经验进行项目管理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对过去项目的成功和失败经验进行总结，分析原因，为新项目提供借鉴。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总结过往项目经验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根据过往经验，制定针对类似项目的计划，提高项目成功率。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根据过往经验，预测项目中可能出现的风险，提前制定应对措施。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预测潜在风险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利用经验进行项目规划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根据过往经验，优化项目执行过程中的工作流程，减少不必要的环节和资源浪费。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借鉴成功经验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在项目执行过程中，借鉴过往项目中成功的经验和方法，提高工作效率。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快速解决问题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在项目执行过程中遇到问题时，借鉴过往解决问题的经验，快速找到解决方案。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利用经验优化项目执行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根据过往经验，实时监控项目状态，及时发现潜在问题。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实时监控项目状态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根据项目实际情况和过往经验，及时调整项目计划，确保项目顺利进行。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根据过往经验，提前预防项目中可能出现的风险，降低风险对项目的负面影响。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预防风险发生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利用经验进行项目监控和调整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https://d.book118.com/798122063003006030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2024-09-06T03:44:54.796</cp:lastPrinted>
  <dcterms:created xsi:type="dcterms:W3CDTF">2024-09-05T19:44:54Z</dcterms:created>
  <dcterms:modified xsi:type="dcterms:W3CDTF">2024-09-05T19:44:56Z</dcterms:modified>
</cp:coreProperties>
</file>