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A1454-DA9E-453D-A7E5-E3BEEFAC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87E22-C6D2-49BC-8FD3-EFEB64C3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184B1-06EA-4A7F-8593-C465126D1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C050B-CC58-4E8F-8FB7-138E802B1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5C00E-5E8E-4EC7-AF7E-315A9687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F06CC-E9CF-4EA2-BC70-564B1A63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702CA-2E68-4F1E-879F-AE858F18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024D0-81B1-4527-9B2D-0E51E0E1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59FA6-070A-47B8-B52B-05AA0161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EF10C-D8C2-4ED8-8BC3-8AA433D4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6802F-2779-4EC3-ACE3-92DB4ACD6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2114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光动力治疗胆管癌的过程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光动力治疗胆管癌的效果与优势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光动力治疗胆管癌的挑战与前景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光动力治疗是一种利用特定波长的光和光敏剂进行疾病治疗的方法。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光敏剂在特定波长的光照射下，能够激发光化学反应，产生具有杀伤力的活性氧物质，从而杀死病变细胞。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光动力治疗的概念被提出。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光敏剂的发现和应用推动了光动力治疗的发展。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随着激光技术的进步，光动力治疗在临床应用中取得了显著成果。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19" r="15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光敏剂的作用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吸收光能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光敏剂能够吸收特定波长的光能，并将其转化为化学能。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产生毒性物质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光敏剂在吸收光能后，能够产生具有杀伤力的活性氧物质，如单线态氧等。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选择性杀伤病变细胞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光敏剂通常具有靶向性，能够选择性地在病变组织中聚集，从而提高对病变细胞的杀伤力。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通过影像学检查、血液肿瘤标志物检测等手段，对患者的病情进行全面评估，确定肿瘤的位置、大小和扩散情况。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确保患者身体状况良好，无严重心、肺、肝、肾功能不全等手术禁忌症，同时进行必要的术前检查，如血常规、凝血功能等。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向患者及家属详细介绍光动力治疗胆管癌的原理、过程和可能出现的风险，减轻患者的焦虑和恐惧情绪。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使用特定波长的光线对肿瘤组织进行照射，激活光敏剂，引发光动力反应，导致肿瘤细胞的损伤和死亡。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插管与注射药物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在手术室进行胆管插管，将光敏剂注入胆管内，药物在肿瘤组织内滞留时间较长，有利于光动力反应的发生。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在光照过程中，密切监测患者的生命体征和反应，确保治疗的安全性和有效性。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术后密切观察患者的生命体征、腹部症状及肝功能恢复情况，及时发现并处理可能出现的不良反应。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根据患者的具体情况，给予必要的药物治疗，如抗炎、止痛、保肝等。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指导患者合理饮食、适当运动，保持良好的生活习惯和心态，同时定期进行复查，确保治疗效果。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光动力治疗胆管癌的效果与优势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https://d.book118.com/798122114143006024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2024-09-01T08:51:55.059</cp:lastPrinted>
  <dcterms:created xsi:type="dcterms:W3CDTF">2024-09-01T00:51:55Z</dcterms:created>
  <dcterms:modified xsi:type="dcterms:W3CDTF">2024-09-01T00:51:57Z</dcterms:modified>
</cp:coreProperties>
</file>