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98A97-5E3B-494B-B832-BB21DEC87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1157C-1A44-453D-B6BF-5C94F3012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46F5A-EBD3-4B63-84CC-B866D3F15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29905-02BC-4B24-B1DC-A1971B64A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8B069-7429-4726-9DB9-535957351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EE34EC-F8D6-4CD3-89F2-1D0FBA746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A5E43-3D11-40F7-B498-47A579E7A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07AD3-72DC-40F5-8D5D-2F4A7B05D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55213-D9DC-4C0F-9A64-D0AE83088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A6C86-847A-4795-83FE-3649DBF08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0E9A9-4209-49B2-B300-3B014BB0D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3014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预防接种的安全注射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安全注射的规范和标准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预防接种的安全注射实践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安全注射的挑战和解决方案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安全注射的未来展望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预防接种的重要性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通过大规模接种疫苗，可以显著降低特定疾病的发病率和传播率，从而保护整个社会的健康。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控制传染病传播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提高人口素质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预防接种能够降低疾病发生率，从而减轻医疗体系的负担，节省医疗资源。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通过预防接种，降低儿童死亡率，提高人口素质，促进社会和经济发展。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预防接种对公共卫生的影响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接种疫苗可以刺激机体免疫系统产生特异性抗体，从而有效预防相应疾病的发生。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58" b="2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预防疾病发生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及时接种疫苗可以降低感染后出现严重并发症的风险，如肺炎、心脏疾病等。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预防接种有助于降低疾病发生率，减轻疾病对个体健康和生活质量的影响。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预防接种对个体健康的影响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通过预防接种，降低疾病发生率，从而减少治疗费用和康复成本。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降低治疗成本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减少疾病导致的缺勤和生产力损失，提高劳动生产率和社会经济效益。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提高劳动生产率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健康的劳动力能够为社会创造更多价值，促进经济增长。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预防接种的经济效益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安全注射的规范和标准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86" b="4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确保接种环境清洁卫生，符合医疗标准，避免交叉感染。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接种人员应接受专业培训，熟悉疫苗特性和接种流程，具备合格资质。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物品准备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准备好接种所需的医疗设备和药品，如一次性注射器、消毒液、急救药品等。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对接种部位进行严格消毒，防止感染。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核对受种者的身份信息和疫苗信息，确保接种对象和疫苗的准确性。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确保整个接种过程遵循无菌原则，避免交叉感染。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注射过程中的安全措施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接种后留观30分钟，监测受种者是否有不良反应，及时处理。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对接种部位进行适当的护理，避免感染和抓挠。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如发现受种者有异常反应，应及时报告并采取相应措施。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异常反应报告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预防接种的安全注射实践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https://d.book118.com/798123014043006040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2024-09-18T15:41:26.482</cp:lastPrinted>
  <dcterms:created xsi:type="dcterms:W3CDTF">2024-09-18T07:41:26Z</dcterms:created>
  <dcterms:modified xsi:type="dcterms:W3CDTF">2024-09-18T07:41:28Z</dcterms:modified>
</cp:coreProperties>
</file>