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BFD26-ECB7-487F-8760-F0184C89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000E7-E29D-4C84-BD87-BDF9A023B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3BD0B-04F0-4943-9C75-03071F16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5586C-FFE3-464C-8D79-FC2D986A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08DC3-E5BC-4567-AA86-FE297722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68ED5-DEE9-4CAA-A81D-5162CF1DD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C96BA-6640-47C6-B4A9-6D7A4F910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2A8C6-C34D-4E16-BD54-D65D31BB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65179-45C3-4836-8912-052DA5B04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DB2DD-7798-4035-B1C7-A690D9F3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4539-3CD4-4DC5-9E0D-2F08B2D2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3016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喜茶融资可行性分析报告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融资需求与用途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财务状况与经营绩效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分析喜茶融资的可行性，为潜在投资者和公司管理层提供决策依据。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近年来，新式茶饮市场持续火爆，喜茶作为行业领军企业，备受关注。随着市场竞争的加剧，喜茶需要不断拓展市场、提升品牌影响力和优化供应链，这些都需要大量的资金支持。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国内新式茶饮市场的领军企业之一，拥有较高的品牌知名度和市场份额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新式茶饮的研发、生产与销售，以及相关配套服务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1亿元人民币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深圳美西西餐饮管理有限公司（喜茶）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2012年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喜茶公司简介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本报告主要分析喜茶的融资需求、融资方式、融资风险以及融资后的市场前景等方面。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本报告的分析基于当前市场环境和喜茶公司的公开信息，未考虑未来市场变化和公司战略调整等因素。同时，本报告不对任何投资行为提供具体建议或保证。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市场与行业分析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近年来，茶饮市场持续扩大，成为饮品行业的重要分支。随着消费者对健康、品质的追求，茶饮市场呈现出蓬勃的发展态势。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茶饮市场的增长速度远超其他饮品类别，预计未来几年仍将保持高速增长。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茶饮市场的消费群体以年轻人为主，他们注重个性、时尚、健康，对茶饮的品质和口感有较高要求。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茶饮市场概况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茶饮产品同质化程度较高，但各品牌仍在努力打造差异化产品，以满足不同消费者的需求。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随着电商、外卖等平台的兴起，茶饮品牌纷纷拓展线上渠道，提升品牌影响力和市场占有率。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茶饮市场品牌众多，竞争激烈。各大品牌通过不断创新、提升品质、加强营销等手段争夺市场份额。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消费者对健康饮食的关注度日益提高，对茶饮的成分、糖分、热量等方面提出更高要求。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消费者对茶饮的品质和口感有更高追求，愿意为高品质茶饮支付更高价格。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消费者对新奇、有趣的茶饮产品充满好奇，期待更多创新体验。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喜茶定位为高端现制茶饮品牌，注重产品品质和消费体验，深受年轻消费者的喜爱。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喜茶在产品研发、品质控制、品牌营销等方面具有明显优势。其独特的芝士奶盖茶、水果茶等系列产品深受消费者喜爱，品牌影响力不断提升。此外，喜茶还积极拓展线上渠道，提升消费者购买便利性。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喜茶市场定位与竞争优势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融资需求与用途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融资需求概述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喜茶作为国内知名新式茶饮品牌，近年来快速扩张，对资金需求日益增加。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为满足公司战略发展、市场拓展、产品研发等多方面需求，喜茶计划进行新一轮融资。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融资需求包括但不限于：优化供应链、加大品牌宣传力度、提升数字化运营能力等。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资金用途规划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通过融资投入，进一步完善原材料采购、仓储物流等供应链环节，降低成本，提高效率。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品牌宣传与市场推广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加大在主流媒体、社交媒体等渠道的广告投放，提升品牌知名度和美誉度，吸引更多消费者。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数字化运营能力提升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利用融资资金引进先进的信息技术和管理系统，提升门店运营、客户管理、数据分析等方面的能力，实现精细化运营。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持续投入于产品研发，推出更多符合消费者口味和需求的新品，保持市场竞争力。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https://d.book118.com/798123016065006036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2024-09-15T20:24:10.861</cp:lastPrinted>
  <dcterms:created xsi:type="dcterms:W3CDTF">2024-09-15T12:24:10Z</dcterms:created>
  <dcterms:modified xsi:type="dcterms:W3CDTF">2024-09-15T12:24:12Z</dcterms:modified>
</cp:coreProperties>
</file>