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BFD99-F501-4E2B-B7DC-B1C00D44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04718-F0A8-4CA5-94A6-0C26F9FC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D2074-464D-46DB-92A2-19F0B4B39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C98D8-063C-41D4-AB2B-B224E7A3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33311-CC31-486E-821E-7053C663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2EAB0-45B2-4535-972E-3028FD20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7E6FF4-AA4F-467A-8A98-FB3C01D2F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E934D-ABA7-416D-9CE7-A63D65C9C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AF4B9-D3A4-4810-A2EC-FB8DF81D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EFCBA-0804-4D91-8595-1972DBD6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5AE7-4AAF-4DF8-8D6E-7988C461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3057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护士进修探索产科护理挑战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探索产科护理新策略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通过进修，护士可以学习到最新的产科护理理论和实践，提高护理质量和安全性。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提升产科护理质量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应对产科护理挑战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推动产科护理发展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产科护理涉及高风险、高压力的工作环境，需要护士具备专业的技能和知识来应对各种挑战。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进修可以帮助护士深入了解产科护理的前沿动态，为推动产科护理的发展做出贡献。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简要介绍护士进修的课程安排、教学内容和教学方法等。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进修课程概述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产科护理实践经验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进修成果与展望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分享护士在进修期间参与的产科护理实践案例，包括护理计划、护理措施和护理效果等。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探讨护士在产科护理实践中遇到的主要挑战，以及通过进修学习到的应对策略和解决方案。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总结护士进修的收获和成果，包括知识、技能和态度等方面的提升，以及对未来工作的展望和计划。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产科护理现状及挑战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随着医疗技术的不断进步，产科护理对护士的专业技能要求也越来越高，包括熟练掌握产科手术操作、新生儿护理、高危妊娠管理等。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心理压力与工作负荷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产科护士经常面对紧急情况和高压工作环境，需要具备强大的心理素质和应对能力。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产科护理涉及妇科、儿科、麻醉科等多个学科，护士需要具备跨学科合作的能力。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部分地区或医疗机构产科护士人力资源紧张，导致护士工作量大、工作压力增加。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部分护士可能缺乏足够的培训和教育，无法满足日益复杂的产科护理需求。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确保母婴安全是产科护理的核心，如何提高患者满意度和保障患者安全是持续面临的挑战。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随着医疗水平的提高，产科护理将越来越专业化，对护士的专业素质要求也会更高。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借助人工智能、大数据等技术，提高产科护理的效率和准确性，减轻护士工作负担。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未来产科护理将更加注重人文关怀和心理护理，关注孕产妇的心理健康和需求。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人文关怀与心理护理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加强与其他学科的沟通和合作，形成多学科协作的产科护理团队，提高整体护理质量。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跨学科合作与团队建设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进修内容与收获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产科护理理论与实践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高级助产技能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母婴安全管理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实践操作与临床实习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进修课程及实践安排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深入学习产科护理的专业知识，包括孕期、分娩期、产褥期的护理要点及常见并发症的预防与处理。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学习母婴安全管理的相关知识和技能，如预防产后出血、新生儿安全管理等，确保母婴安全。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掌握高级助产技能，如难产处理、新生儿窒息复苏等，提高应对突发情况的能力。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参与产科病房的临床实习，将理论知识应用于实践中，提高临床操作技能。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了解最新的产科护理理念和技术，跟上专业发展的步伐。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产科护理知识更新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通过实践操作和模拟训练，提高产科护理技能水平，如静脉输液、导尿等。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掌握母婴健康指导的方法和技巧，能够为孕产妇提供个性化的健康教育和指导。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母婴健康指导能力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学习应急处理流程和方法，能够在紧急情况下迅速反应和处理。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临床思维能力提升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通过病例分析和讨论，培养临床思维能力，能够独立思考和解决问题。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参与团队协作和沟通，提高团队协作能力，更好地为孕产妇提供优质的护理服务。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临床思维与应急能力培养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https://d.book118.com/798123057034006044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2024-09-24T05:25:18.576</cp:lastPrinted>
  <dcterms:created xsi:type="dcterms:W3CDTF">2024-09-23T21:25:18Z</dcterms:created>
  <dcterms:modified xsi:type="dcterms:W3CDTF">2024-09-23T21:25:20Z</dcterms:modified>
</cp:coreProperties>
</file>