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83B65-E13B-434C-88A8-F6CF0DF03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1000E-85C9-467E-A802-AD2FE4C56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E1DC7-33DE-4702-B9FC-CCFE1F1B5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9E385-6BEC-4025-A5C8-E41AB3E38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45070D-1552-4B41-8CC4-E337863AD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4C99C0-173B-499F-8703-CEE36C812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DD31A-5D51-483F-BAB5-512C8F552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7C355-1397-4596-AD1E-1B0666348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0E4B8-7A62-4E2B-BF10-8907A3527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F8FEA-C987-443A-8EEA-A407BE3FE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A4CA3-1663-4850-A349-D5D1DB426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3113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吴碧云老师工作总结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学生指导工作总结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社会服务工作总结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回顾吴碧云老师在过去一年中的工作，展示其在教学、科研、管理等方面的成绩和贡献。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总结吴碧云老师的工作表现和成果，为今后的工作提供参考和借鉴。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本次总结涵盖吴碧云老师在过去一年中的教学、科研、管理等方面的工作。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具体包括教学任务完成情况、科研成果产出、团队建设与管理等内容。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教学工作总结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教学内容丰富多样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吴碧云老师在教学过程中，注重知识的系统性和完整性，涵盖了相关领域的核心知识点，同时结合最新研究成果和前沿动态，使教学内容更加丰富多彩。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学术成果丰硕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吴碧云老师在科研方面取得了显著的成绩，包括发表多篇学术论文、参与国家级课题研究等，这些学术成果为提升教学质量提供了有力支撑。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56" r="23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50" r="15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吴碧云老师善于运用讲授、讨论、案例分析等多种教学方法，激发学生的学习兴趣和主动性，培养学生的创新思维和解决问题的能力。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灵活运用多种教学方法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吴碧云老师注重教学手段的更新和升级，积极采用多媒体、网络等现代化教学手段，使教学更加生动、形象、高效。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积极采用现代化教学手段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44" r="24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学生评价良好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吴碧云老师在教学过程中，得到了学生的广泛认可和好评。学生们表示，吴老师的课程内容充实、讲解清晰、重点突出，对自己的学习有很大的帮助。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教学评估优秀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在学校的定期教学评估中，吴碧云老师多次获得优秀评价。评估结果显示，吴老师的教学态度认真、教学方法得当、教学效果显著。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科研工作总结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省部级项目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主持了5项省部级科研项目，涉及领域广泛，包括教育学、心理学、社会学等。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国家级项目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成功申请并主持了3项国家级科研项目，包括国家自然科学基金面上项目、国家社会科学基金一般项目等。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在国内外知名学术期刊上发表论文20余篇，其中SCI、SSCI收录论文10篇；出版学术专著2部，获得省部级科研成果奖3项。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科研项目与成果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国际学术交流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积极参加国际学术会议，如国际心理学大会、国际教育学研讨会等，与国际同行进行深入的学术交流与合作。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国内学术合作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与国内多所高校和研究机构建立合作关系，共同开展科研项目和学术交流活动。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学术讲座与报告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受邀在国内外高校和研究机构进行学术讲座和报告，分享最新研究成果和学术观点。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成功组建了一支由教授、副教授、讲师和研究生组成的科研团队，团队成员在各自领域具有较高的学术水平和丰富的实践经验。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注重团队成员的学术素养和实践能力培养，通过定期举办学术研讨会、邀请国内外知名学者进行学术交流等方式，提高团队成员的学术水平和创新能力。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团队培养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在吴碧云老师的带领下，科研团队取得了丰硕的成果，包括多项国家级和省部级科研项目、高水平学术论文和专著、多项科研成果奖等。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团队成果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科研团队建设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https://d.book118.com/798123113017006025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2024-09-01T14:51:52.502</cp:lastPrinted>
  <dcterms:created xsi:type="dcterms:W3CDTF">2024-09-01T06:51:52Z</dcterms:created>
  <dcterms:modified xsi:type="dcterms:W3CDTF">2024-09-01T06:51:54Z</dcterms:modified>
</cp:coreProperties>
</file>