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98" r:id="rId2"/>
    <p:sldMasterId id="2147483717"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4" r:id="rId27"/>
  </p:sldIdLst>
  <p:sldSz cx="12192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tags" Target="tags/tag309.xml" /><Relationship Id="rId29" Type="http://schemas.openxmlformats.org/officeDocument/2006/relationships/presProps" Target="presProps.xml" /><Relationship Id="rId3" Type="http://schemas.openxmlformats.org/officeDocument/2006/relationships/slideMaster" Target="slideMasters/slideMaster3.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4</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5</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11</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12</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14</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16</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17</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19</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20</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21</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5.xml" /><Relationship Id="rId11" Type="http://schemas.openxmlformats.org/officeDocument/2006/relationships/tags" Target="../tags/tag6.xml" /><Relationship Id="rId12" Type="http://schemas.openxmlformats.org/officeDocument/2006/relationships/tags" Target="../tags/tag7.xml" /><Relationship Id="rId13" Type="http://schemas.openxmlformats.org/officeDocument/2006/relationships/tags" Target="../tags/tag8.xml" /><Relationship Id="rId14" Type="http://schemas.openxmlformats.org/officeDocument/2006/relationships/tags" Target="../tags/tag9.xml" /><Relationship Id="rId15" Type="http://schemas.openxmlformats.org/officeDocument/2006/relationships/tags" Target="../tags/tag10.xml" /><Relationship Id="rId16"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1.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22.xml" /><Relationship Id="rId11" Type="http://schemas.openxmlformats.org/officeDocument/2006/relationships/tags" Target="../tags/tag23.xml" /><Relationship Id="rId12" Type="http://schemas.openxmlformats.org/officeDocument/2006/relationships/tags" Target="../tags/tag24.xml" /><Relationship Id="rId13" Type="http://schemas.openxmlformats.org/officeDocument/2006/relationships/tags" Target="../tags/tag25.xml" /><Relationship Id="rId14" Type="http://schemas.openxmlformats.org/officeDocument/2006/relationships/slideMaster" Target="../slideMasters/slideMaster2.xml" /><Relationship Id="rId2" Type="http://schemas.openxmlformats.org/officeDocument/2006/relationships/tags" Target="../tags/tag16.xml" /><Relationship Id="rId3" Type="http://schemas.openxmlformats.org/officeDocument/2006/relationships/image" Target="../media/image5.png" /><Relationship Id="rId4" Type="http://schemas.openxmlformats.org/officeDocument/2006/relationships/tags" Target="../tags/tag17.xml" /><Relationship Id="rId5" Type="http://schemas.openxmlformats.org/officeDocument/2006/relationships/image" Target="../media/image2.png" /><Relationship Id="rId6" Type="http://schemas.openxmlformats.org/officeDocument/2006/relationships/tags" Target="../tags/tag18.xml" /><Relationship Id="rId7" Type="http://schemas.openxmlformats.org/officeDocument/2006/relationships/tags" Target="../tags/tag19.xml" /><Relationship Id="rId8" Type="http://schemas.openxmlformats.org/officeDocument/2006/relationships/tags" Target="../tags/tag20.xml" /><Relationship Id="rId9" Type="http://schemas.openxmlformats.org/officeDocument/2006/relationships/tags" Target="../tags/tag21.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32.xml" /><Relationship Id="rId11" Type="http://schemas.openxmlformats.org/officeDocument/2006/relationships/tags" Target="../tags/tag33.xml" /><Relationship Id="rId12" Type="http://schemas.openxmlformats.org/officeDocument/2006/relationships/slideMaster" Target="../slideMasters/slideMaster2.xml" /><Relationship Id="rId2" Type="http://schemas.openxmlformats.org/officeDocument/2006/relationships/tags" Target="../tags/tag26.xml" /><Relationship Id="rId3" Type="http://schemas.openxmlformats.org/officeDocument/2006/relationships/image" Target="../media/image4.png" /><Relationship Id="rId4" Type="http://schemas.openxmlformats.org/officeDocument/2006/relationships/tags" Target="../tags/tag27.xml" /><Relationship Id="rId5" Type="http://schemas.openxmlformats.org/officeDocument/2006/relationships/image" Target="../media/image6.png"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tags" Target="../tags/tag30.xml" /><Relationship Id="rId9" Type="http://schemas.openxmlformats.org/officeDocument/2006/relationships/tags" Target="../tags/tag31.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4.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tags" Target="../tags/tag37.xml"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45.xml" /><Relationship Id="rId11" Type="http://schemas.openxmlformats.org/officeDocument/2006/relationships/tags" Target="../tags/tag46.xml" /><Relationship Id="rId12" Type="http://schemas.openxmlformats.org/officeDocument/2006/relationships/tags" Target="../tags/tag47.xml" /><Relationship Id="rId13" Type="http://schemas.openxmlformats.org/officeDocument/2006/relationships/tags" Target="../tags/tag48.xml" /><Relationship Id="rId14" Type="http://schemas.openxmlformats.org/officeDocument/2006/relationships/tags" Target="../tags/tag49.xml" /><Relationship Id="rId15" Type="http://schemas.openxmlformats.org/officeDocument/2006/relationships/tags" Target="../tags/tag50.xml" /><Relationship Id="rId16" Type="http://schemas.openxmlformats.org/officeDocument/2006/relationships/tags" Target="../tags/tag51.xml" /><Relationship Id="rId17" Type="http://schemas.openxmlformats.org/officeDocument/2006/relationships/slideMaster" Target="../slideMasters/slideMaster2.xml" /><Relationship Id="rId2" Type="http://schemas.openxmlformats.org/officeDocument/2006/relationships/tags" Target="../tags/tag40.xml" /><Relationship Id="rId3" Type="http://schemas.openxmlformats.org/officeDocument/2006/relationships/image" Target="../media/image3.png" /><Relationship Id="rId4" Type="http://schemas.openxmlformats.org/officeDocument/2006/relationships/tags" Target="../tags/tag41.xml" /><Relationship Id="rId5" Type="http://schemas.openxmlformats.org/officeDocument/2006/relationships/image" Target="../media/image7.png" /><Relationship Id="rId6" Type="http://schemas.openxmlformats.org/officeDocument/2006/relationships/tags" Target="../tags/tag42.xml" /><Relationship Id="rId7" Type="http://schemas.openxmlformats.org/officeDocument/2006/relationships/image" Target="../media/image2.png" /><Relationship Id="rId8" Type="http://schemas.openxmlformats.org/officeDocument/2006/relationships/tags" Target="../tags/tag43.xml" /><Relationship Id="rId9" Type="http://schemas.openxmlformats.org/officeDocument/2006/relationships/tags" Target="../tags/tag44.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6.xml"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64.xml" /><Relationship Id="rId11" Type="http://schemas.openxmlformats.org/officeDocument/2006/relationships/tags" Target="../tags/tag65.xml" /><Relationship Id="rId12" Type="http://schemas.openxmlformats.org/officeDocument/2006/relationships/tags" Target="../tags/tag66.xml" /><Relationship Id="rId13" Type="http://schemas.openxmlformats.org/officeDocument/2006/relationships/slideMaster" Target="../slideMasters/slideMaster2.xml" /><Relationship Id="rId2" Type="http://schemas.openxmlformats.org/officeDocument/2006/relationships/tags" Target="../tags/tag59.xml" /><Relationship Id="rId3" Type="http://schemas.openxmlformats.org/officeDocument/2006/relationships/image" Target="../media/image3.png" /><Relationship Id="rId4" Type="http://schemas.openxmlformats.org/officeDocument/2006/relationships/tags" Target="../tags/tag60.xml" /><Relationship Id="rId5" Type="http://schemas.openxmlformats.org/officeDocument/2006/relationships/image" Target="../media/image7.png" /><Relationship Id="rId6" Type="http://schemas.openxmlformats.org/officeDocument/2006/relationships/tags" Target="../tags/tag61.xml" /><Relationship Id="rId7" Type="http://schemas.openxmlformats.org/officeDocument/2006/relationships/image" Target="../media/image2.png" /><Relationship Id="rId8" Type="http://schemas.openxmlformats.org/officeDocument/2006/relationships/tags" Target="../tags/tag62.xml" /><Relationship Id="rId9" Type="http://schemas.openxmlformats.org/officeDocument/2006/relationships/tags" Target="../tags/tag63.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7.xml" /><Relationship Id="rId2" Type="http://schemas.openxmlformats.org/officeDocument/2006/relationships/tags" Target="../tags/tag68.xml" /><Relationship Id="rId3" Type="http://schemas.openxmlformats.org/officeDocument/2006/relationships/tags" Target="../tags/tag69.xml" /><Relationship Id="rId4" Type="http://schemas.openxmlformats.org/officeDocument/2006/relationships/tags" Target="../tags/tag70.xml" /><Relationship Id="rId5" Type="http://schemas.openxmlformats.org/officeDocument/2006/relationships/tags" Target="../tags/tag71.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76.xml" /><Relationship Id="rId11" Type="http://schemas.openxmlformats.org/officeDocument/2006/relationships/tags" Target="../tags/tag77.xml" /><Relationship Id="rId12" Type="http://schemas.openxmlformats.org/officeDocument/2006/relationships/tags" Target="../tags/tag78.xml" /><Relationship Id="rId13" Type="http://schemas.openxmlformats.org/officeDocument/2006/relationships/tags" Target="../tags/tag79.xml" /><Relationship Id="rId14" Type="http://schemas.openxmlformats.org/officeDocument/2006/relationships/tags" Target="../tags/tag80.xml" /><Relationship Id="rId15" Type="http://schemas.openxmlformats.org/officeDocument/2006/relationships/tags" Target="../tags/tag81.xml" /><Relationship Id="rId16" Type="http://schemas.openxmlformats.org/officeDocument/2006/relationships/tags" Target="../tags/tag82.xml" /><Relationship Id="rId17"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image" Target="../media/image2.png" /><Relationship Id="rId4" Type="http://schemas.openxmlformats.org/officeDocument/2006/relationships/tags" Target="../tags/tag73.xml" /><Relationship Id="rId5" Type="http://schemas.openxmlformats.org/officeDocument/2006/relationships/image" Target="../media/image3.png" /><Relationship Id="rId6" Type="http://schemas.openxmlformats.org/officeDocument/2006/relationships/tags" Target="../tags/tag74.xml" /><Relationship Id="rId7" Type="http://schemas.openxmlformats.org/officeDocument/2006/relationships/image" Target="../media/image4.png" /><Relationship Id="rId8" Type="http://schemas.openxmlformats.org/officeDocument/2006/relationships/tags" Target="../tags/tag75.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93.xml" /><Relationship Id="rId2" Type="http://schemas.openxmlformats.org/officeDocument/2006/relationships/image" Target="../media/image8.jpeg" /><Relationship Id="rId3" Type="http://schemas.openxmlformats.org/officeDocument/2006/relationships/tags" Target="../tags/tag94.xml" /><Relationship Id="rId4" Type="http://schemas.openxmlformats.org/officeDocument/2006/relationships/tags" Target="../tags/tag95.xml" /><Relationship Id="rId5" Type="http://schemas.openxmlformats.org/officeDocument/2006/relationships/tags" Target="../tags/tag96.xml" /><Relationship Id="rId6" Type="http://schemas.openxmlformats.org/officeDocument/2006/relationships/tags" Target="../tags/tag97.xml" /><Relationship Id="rId7" Type="http://schemas.openxmlformats.org/officeDocument/2006/relationships/tags" Target="../tags/tag98.xml" /><Relationship Id="rId8" Type="http://schemas.openxmlformats.org/officeDocument/2006/relationships/slideMaster" Target="../slideMasters/slideMaster3.xml" /></Relationships>
</file>

<file path=ppt/slideLayouts/_rels/slideLayout24.xml.rels>&#65279;<?xml version="1.0" encoding="utf-8" standalone="yes"?><Relationships xmlns="http://schemas.openxmlformats.org/package/2006/relationships"><Relationship Id="rId1" Type="http://schemas.openxmlformats.org/officeDocument/2006/relationships/image" Target="../media/image9.png" /><Relationship Id="rId2" Type="http://schemas.openxmlformats.org/officeDocument/2006/relationships/tags" Target="../tags/tag99.xml" /><Relationship Id="rId3" Type="http://schemas.openxmlformats.org/officeDocument/2006/relationships/tags" Target="../tags/tag100.xml" /><Relationship Id="rId4" Type="http://schemas.openxmlformats.org/officeDocument/2006/relationships/tags" Target="../tags/tag101.xml" /><Relationship Id="rId5" Type="http://schemas.openxmlformats.org/officeDocument/2006/relationships/tags" Target="../tags/tag102.xml" /><Relationship Id="rId6" Type="http://schemas.openxmlformats.org/officeDocument/2006/relationships/tags" Target="../tags/tag103.xml" /><Relationship Id="rId7" Type="http://schemas.openxmlformats.org/officeDocument/2006/relationships/tags" Target="../tags/tag104.xml" /><Relationship Id="rId8"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105.xml" /><Relationship Id="rId2" Type="http://schemas.openxmlformats.org/officeDocument/2006/relationships/image" Target="../media/image8.jpeg" /><Relationship Id="rId3" Type="http://schemas.openxmlformats.org/officeDocument/2006/relationships/tags" Target="../tags/tag106.xml" /><Relationship Id="rId4" Type="http://schemas.openxmlformats.org/officeDocument/2006/relationships/tags" Target="../tags/tag107.xml" /><Relationship Id="rId5" Type="http://schemas.openxmlformats.org/officeDocument/2006/relationships/tags" Target="../tags/tag108.xml" /><Relationship Id="rId6" Type="http://schemas.openxmlformats.org/officeDocument/2006/relationships/tags" Target="../tags/tag109.xml" /><Relationship Id="rId7"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9.png" /><Relationship Id="rId2" Type="http://schemas.openxmlformats.org/officeDocument/2006/relationships/tags" Target="../tags/tag110.xml" /><Relationship Id="rId3" Type="http://schemas.openxmlformats.org/officeDocument/2006/relationships/tags" Target="../tags/tag111.xml" /><Relationship Id="rId4" Type="http://schemas.openxmlformats.org/officeDocument/2006/relationships/tags" Target="../tags/tag112.xml" /><Relationship Id="rId5" Type="http://schemas.openxmlformats.org/officeDocument/2006/relationships/tags" Target="../tags/tag113.xml"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9.png" /><Relationship Id="rId10" Type="http://schemas.openxmlformats.org/officeDocument/2006/relationships/tags" Target="../tags/tag125.xml" /><Relationship Id="rId11" Type="http://schemas.openxmlformats.org/officeDocument/2006/relationships/slideMaster" Target="../slideMasters/slideMaster3.xml" /><Relationship Id="rId2" Type="http://schemas.openxmlformats.org/officeDocument/2006/relationships/tags" Target="../tags/tag117.xml" /><Relationship Id="rId3" Type="http://schemas.openxmlformats.org/officeDocument/2006/relationships/tags" Target="../tags/tag118.xml" /><Relationship Id="rId4" Type="http://schemas.openxmlformats.org/officeDocument/2006/relationships/tags" Target="../tags/tag119.xml" /><Relationship Id="rId5" Type="http://schemas.openxmlformats.org/officeDocument/2006/relationships/tags" Target="../tags/tag120.xml" /><Relationship Id="rId6" Type="http://schemas.openxmlformats.org/officeDocument/2006/relationships/tags" Target="../tags/tag121.xml" /><Relationship Id="rId7" Type="http://schemas.openxmlformats.org/officeDocument/2006/relationships/tags" Target="../tags/tag122.xml" /><Relationship Id="rId8" Type="http://schemas.openxmlformats.org/officeDocument/2006/relationships/tags" Target="../tags/tag123.xml" /><Relationship Id="rId9" Type="http://schemas.openxmlformats.org/officeDocument/2006/relationships/tags" Target="../tags/tag124.xml" /></Relationships>
</file>

<file path=ppt/slideLayouts/_rels/slideLayout28.xml.rels>&#65279;<?xml version="1.0" encoding="utf-8" standalone="yes"?><Relationships xmlns="http://schemas.openxmlformats.org/package/2006/relationships"><Relationship Id="rId1" Type="http://schemas.openxmlformats.org/officeDocument/2006/relationships/image" Target="../media/image9.png" /><Relationship Id="rId2" Type="http://schemas.openxmlformats.org/officeDocument/2006/relationships/tags" Target="../tags/tag126.xml" /><Relationship Id="rId3" Type="http://schemas.openxmlformats.org/officeDocument/2006/relationships/tags" Target="../tags/tag127.xml" /><Relationship Id="rId4" Type="http://schemas.openxmlformats.org/officeDocument/2006/relationships/tags" Target="../tags/tag128.xml" /><Relationship Id="rId5" Type="http://schemas.openxmlformats.org/officeDocument/2006/relationships/tags" Target="../tags/tag129.xml" /><Relationship Id="rId6" Type="http://schemas.openxmlformats.org/officeDocument/2006/relationships/tags" Target="../tags/tag130.xml" /><Relationship Id="rId7"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image" Target="../media/image9.png"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 Id="rId5" Type="http://schemas.openxmlformats.org/officeDocument/2006/relationships/tags" Target="../tags/tag134.xml" /><Relationship Id="rId6"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image" Target="../media/image9.png" /><Relationship Id="rId2" Type="http://schemas.openxmlformats.org/officeDocument/2006/relationships/tags" Target="../tags/tag135.xml" /><Relationship Id="rId3" Type="http://schemas.openxmlformats.org/officeDocument/2006/relationships/tags" Target="../tags/tag136.xml" /><Relationship Id="rId4" Type="http://schemas.openxmlformats.org/officeDocument/2006/relationships/tags" Target="../tags/tag137.xml" /><Relationship Id="rId5" Type="http://schemas.openxmlformats.org/officeDocument/2006/relationships/tags" Target="../tags/tag138.xml" /><Relationship Id="rId6" Type="http://schemas.openxmlformats.org/officeDocument/2006/relationships/tags" Target="../tags/tag139.xml" /><Relationship Id="rId7" Type="http://schemas.openxmlformats.org/officeDocument/2006/relationships/tags" Target="../tags/tag140.xml" /><Relationship Id="rId8" Type="http://schemas.openxmlformats.org/officeDocument/2006/relationships/tags" Target="../tags/tag141.xml" /><Relationship Id="rId9"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tags" Target="../tags/tag142.xml" /><Relationship Id="rId10" Type="http://schemas.openxmlformats.org/officeDocument/2006/relationships/slideMaster" Target="../slideMasters/slideMaster3.xml" /><Relationship Id="rId2" Type="http://schemas.openxmlformats.org/officeDocument/2006/relationships/tags" Target="../tags/tag143.xml" /><Relationship Id="rId3" Type="http://schemas.openxmlformats.org/officeDocument/2006/relationships/image" Target="../media/image10.png" /><Relationship Id="rId4" Type="http://schemas.openxmlformats.org/officeDocument/2006/relationships/tags" Target="../tags/tag144.xml" /><Relationship Id="rId5" Type="http://schemas.openxmlformats.org/officeDocument/2006/relationships/tags" Target="../tags/tag145.xml" /><Relationship Id="rId6" Type="http://schemas.openxmlformats.org/officeDocument/2006/relationships/tags" Target="../tags/tag146.xml" /><Relationship Id="rId7" Type="http://schemas.openxmlformats.org/officeDocument/2006/relationships/tags" Target="../tags/tag147.xml" /><Relationship Id="rId8" Type="http://schemas.openxmlformats.org/officeDocument/2006/relationships/tags" Target="../tags/tag148.xml" /><Relationship Id="rId9" Type="http://schemas.openxmlformats.org/officeDocument/2006/relationships/tags" Target="../tags/tag149.xml" /></Relationships>
</file>

<file path=ppt/slideLayouts/_rels/slideLayout32.xml.rels>&#65279;<?xml version="1.0" encoding="utf-8" standalone="yes"?><Relationships xmlns="http://schemas.openxmlformats.org/package/2006/relationships"><Relationship Id="rId1" Type="http://schemas.openxmlformats.org/officeDocument/2006/relationships/tags" Target="../tags/tag150.xml" /><Relationship Id="rId2" Type="http://schemas.openxmlformats.org/officeDocument/2006/relationships/tags" Target="../tags/tag151.xml" /><Relationship Id="rId3" Type="http://schemas.openxmlformats.org/officeDocument/2006/relationships/image" Target="../media/image10.png" /><Relationship Id="rId4" Type="http://schemas.openxmlformats.org/officeDocument/2006/relationships/tags" Target="../tags/tag152.xml" /><Relationship Id="rId5" Type="http://schemas.openxmlformats.org/officeDocument/2006/relationships/tags" Target="../tags/tag153.xml" /><Relationship Id="rId6" Type="http://schemas.openxmlformats.org/officeDocument/2006/relationships/tags" Target="../tags/tag154.xml" /><Relationship Id="rId7" Type="http://schemas.openxmlformats.org/officeDocument/2006/relationships/tags" Target="../tags/tag155.xml" /><Relationship Id="rId8" Type="http://schemas.openxmlformats.org/officeDocument/2006/relationships/tags" Target="../tags/tag156.xml" /><Relationship Id="rId9"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tags" Target="../tags/tag157.xml" /><Relationship Id="rId10" Type="http://schemas.openxmlformats.org/officeDocument/2006/relationships/tags" Target="../tags/tag165.xml" /><Relationship Id="rId11" Type="http://schemas.openxmlformats.org/officeDocument/2006/relationships/slideMaster" Target="../slideMasters/slideMaster3.xml" /><Relationship Id="rId2" Type="http://schemas.openxmlformats.org/officeDocument/2006/relationships/image" Target="../media/image8.jpeg" /><Relationship Id="rId3" Type="http://schemas.openxmlformats.org/officeDocument/2006/relationships/tags" Target="../tags/tag158.xml" /><Relationship Id="rId4" Type="http://schemas.openxmlformats.org/officeDocument/2006/relationships/tags" Target="../tags/tag159.xml" /><Relationship Id="rId5" Type="http://schemas.openxmlformats.org/officeDocument/2006/relationships/tags" Target="../tags/tag160.xml" /><Relationship Id="rId6" Type="http://schemas.openxmlformats.org/officeDocument/2006/relationships/tags" Target="../tags/tag161.xml" /><Relationship Id="rId7" Type="http://schemas.openxmlformats.org/officeDocument/2006/relationships/tags" Target="../tags/tag162.xml" /><Relationship Id="rId8" Type="http://schemas.openxmlformats.org/officeDocument/2006/relationships/tags" Target="../tags/tag163.xml" /><Relationship Id="rId9" Type="http://schemas.openxmlformats.org/officeDocument/2006/relationships/tags" Target="../tags/tag164.xml" /></Relationships>
</file>

<file path=ppt/slideLayouts/_rels/slideLayout34.xml.rels>&#65279;<?xml version="1.0" encoding="utf-8" standalone="yes"?><Relationships xmlns="http://schemas.openxmlformats.org/package/2006/relationships"><Relationship Id="rId1" Type="http://schemas.openxmlformats.org/officeDocument/2006/relationships/tags" Target="../tags/tag166.xml" /><Relationship Id="rId2" Type="http://schemas.openxmlformats.org/officeDocument/2006/relationships/tags" Target="../tags/tag167.xml" /><Relationship Id="rId3" Type="http://schemas.openxmlformats.org/officeDocument/2006/relationships/tags" Target="../tags/tag168.xml" /><Relationship Id="rId4" Type="http://schemas.openxmlformats.org/officeDocument/2006/relationships/tags" Target="../tags/tag169.xml" /><Relationship Id="rId5" Type="http://schemas.openxmlformats.org/officeDocument/2006/relationships/image" Target="../media/image11.png" /><Relationship Id="rId6" Type="http://schemas.openxmlformats.org/officeDocument/2006/relationships/slideMaster" Target="../slideMasters/slideMaster3.xml" /></Relationships>
</file>

<file path=ppt/slideLayouts/_rels/slideLayout35.xml.rels>&#65279;<?xml version="1.0" encoding="utf-8" standalone="yes"?><Relationships xmlns="http://schemas.openxmlformats.org/package/2006/relationships"><Relationship Id="rId1" Type="http://schemas.openxmlformats.org/officeDocument/2006/relationships/tags" Target="../tags/tag170.xml" /><Relationship Id="rId2" Type="http://schemas.openxmlformats.org/officeDocument/2006/relationships/image" Target="../media/image10.png" /><Relationship Id="rId3" Type="http://schemas.openxmlformats.org/officeDocument/2006/relationships/tags" Target="../tags/tag171.xml" /><Relationship Id="rId4" Type="http://schemas.openxmlformats.org/officeDocument/2006/relationships/tags" Target="../tags/tag172.xml" /><Relationship Id="rId5" Type="http://schemas.openxmlformats.org/officeDocument/2006/relationships/tags" Target="../tags/tag173.xml" /><Relationship Id="rId6" Type="http://schemas.openxmlformats.org/officeDocument/2006/relationships/tags" Target="../tags/tag174.xml" /><Relationship Id="rId7" Type="http://schemas.openxmlformats.org/officeDocument/2006/relationships/tags" Target="../tags/tag175.xml" /><Relationship Id="rId8" Type="http://schemas.openxmlformats.org/officeDocument/2006/relationships/tags" Target="../tags/tag176.xml" /><Relationship Id="rId9" Type="http://schemas.openxmlformats.org/officeDocument/2006/relationships/slideMaster" Target="../slideMasters/slideMaster3.xml" /></Relationships>
</file>

<file path=ppt/slideLayouts/_rels/slideLayout36.xml.rels>&#65279;<?xml version="1.0" encoding="utf-8" standalone="yes"?><Relationships xmlns="http://schemas.openxmlformats.org/package/2006/relationships"><Relationship Id="rId1" Type="http://schemas.openxmlformats.org/officeDocument/2006/relationships/tags" Target="../tags/tag177.xml" /><Relationship Id="rId2" Type="http://schemas.openxmlformats.org/officeDocument/2006/relationships/tags" Target="../tags/tag178.xml" /><Relationship Id="rId3" Type="http://schemas.openxmlformats.org/officeDocument/2006/relationships/tags" Target="../tags/tag179.xml" /><Relationship Id="rId4" Type="http://schemas.openxmlformats.org/officeDocument/2006/relationships/tags" Target="../tags/tag180.xml" /><Relationship Id="rId5" Type="http://schemas.openxmlformats.org/officeDocument/2006/relationships/tags" Target="../tags/tag181.xml" /><Relationship Id="rId6" Type="http://schemas.openxmlformats.org/officeDocument/2006/relationships/tags" Target="../tags/tag182.xml" /><Relationship Id="rId7" Type="http://schemas.openxmlformats.org/officeDocument/2006/relationships/tags" Target="../tags/tag183.xml" /><Relationship Id="rId8" Type="http://schemas.openxmlformats.org/officeDocument/2006/relationships/image" Target="../media/image11.png" /><Relationship Id="rId9" Type="http://schemas.openxmlformats.org/officeDocument/2006/relationships/slideMaster" Target="../slideMasters/slideMaster3.xml" /></Relationships>
</file>

<file path=ppt/slideLayouts/_rels/slideLayout37.xml.rels>&#65279;<?xml version="1.0" encoding="utf-8" standalone="yes"?><Relationships xmlns="http://schemas.openxmlformats.org/package/2006/relationships"><Relationship Id="rId1" Type="http://schemas.openxmlformats.org/officeDocument/2006/relationships/tags" Target="../tags/tag184.xml" /><Relationship Id="rId2" Type="http://schemas.openxmlformats.org/officeDocument/2006/relationships/tags" Target="../tags/tag185.xml" /><Relationship Id="rId3" Type="http://schemas.openxmlformats.org/officeDocument/2006/relationships/tags" Target="../tags/tag186.xml" /><Relationship Id="rId4" Type="http://schemas.openxmlformats.org/officeDocument/2006/relationships/tags" Target="../tags/tag187.xml" /><Relationship Id="rId5" Type="http://schemas.openxmlformats.org/officeDocument/2006/relationships/tags" Target="../tags/tag188.xml" /><Relationship Id="rId6" Type="http://schemas.openxmlformats.org/officeDocument/2006/relationships/tags" Target="../tags/tag189.xml" /><Relationship Id="rId7" Type="http://schemas.openxmlformats.org/officeDocument/2006/relationships/tags" Target="../tags/tag190.xml" /><Relationship Id="rId8" Type="http://schemas.openxmlformats.org/officeDocument/2006/relationships/image" Target="../media/image11.png" /><Relationship Id="rId9" Type="http://schemas.openxmlformats.org/officeDocument/2006/relationships/slideMaster" Target="../slideMasters/slideMaster3.xml" /></Relationships>
</file>

<file path=ppt/slideLayouts/_rels/slideLayout38.xml.rels>&#65279;<?xml version="1.0" encoding="utf-8" standalone="yes"?><Relationships xmlns="http://schemas.openxmlformats.org/package/2006/relationships"><Relationship Id="rId1" Type="http://schemas.openxmlformats.org/officeDocument/2006/relationships/tags" Target="../tags/tag191.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tags" Target="../tags/tag196.xml" /><Relationship Id="rId7" Type="http://schemas.openxmlformats.org/officeDocument/2006/relationships/tags" Target="../tags/tag197.xml" /><Relationship Id="rId8" Type="http://schemas.openxmlformats.org/officeDocument/2006/relationships/image" Target="../media/image11.png" /><Relationship Id="rId9" Type="http://schemas.openxmlformats.org/officeDocument/2006/relationships/slideMaster" Target="../slideMasters/slideMaster3.xml" /></Relationships>
</file>

<file path=ppt/slideLayouts/_rels/slideLayout39.xml.rels>&#65279;<?xml version="1.0" encoding="utf-8" standalone="yes"?><Relationships xmlns="http://schemas.openxmlformats.org/package/2006/relationships"><Relationship Id="rId1" Type="http://schemas.openxmlformats.org/officeDocument/2006/relationships/tags" Target="../tags/tag198.xml" /><Relationship Id="rId10" Type="http://schemas.openxmlformats.org/officeDocument/2006/relationships/image" Target="../media/image11.png" /><Relationship Id="rId11" Type="http://schemas.openxmlformats.org/officeDocument/2006/relationships/slideMaster" Target="../slideMasters/slideMaster3.xml" /><Relationship Id="rId2" Type="http://schemas.openxmlformats.org/officeDocument/2006/relationships/tags" Target="../tags/tag199.xml" /><Relationship Id="rId3" Type="http://schemas.openxmlformats.org/officeDocument/2006/relationships/tags" Target="../tags/tag200.xml" /><Relationship Id="rId4" Type="http://schemas.openxmlformats.org/officeDocument/2006/relationships/tags" Target="../tags/tag201.xml" /><Relationship Id="rId5" Type="http://schemas.openxmlformats.org/officeDocument/2006/relationships/tags" Target="../tags/tag202.xml" /><Relationship Id="rId6" Type="http://schemas.openxmlformats.org/officeDocument/2006/relationships/tags" Target="../tags/tag203.xml" /><Relationship Id="rId7" Type="http://schemas.openxmlformats.org/officeDocument/2006/relationships/tags" Target="../tags/tag204.xml" /><Relationship Id="rId8" Type="http://schemas.openxmlformats.org/officeDocument/2006/relationships/tags" Target="../tags/tag205.xml" /><Relationship Id="rId9" Type="http://schemas.openxmlformats.org/officeDocument/2006/relationships/tags" Target="../tags/tag206.xml" /></Relationships>
</file>

<file path=ppt/slideLayouts/_rels/slideLayout40.xml.rels>&#65279;<?xml version="1.0" encoding="utf-8" standalone="yes"?><Relationships xmlns="http://schemas.openxmlformats.org/package/2006/relationships"><Relationship Id="rId1" Type="http://schemas.openxmlformats.org/officeDocument/2006/relationships/tags" Target="../tags/tag207.xml" /><Relationship Id="rId2" Type="http://schemas.openxmlformats.org/officeDocument/2006/relationships/tags" Target="../tags/tag208.xml" /><Relationship Id="rId3" Type="http://schemas.openxmlformats.org/officeDocument/2006/relationships/tags" Target="../tags/tag209.xml" /><Relationship Id="rId4" Type="http://schemas.openxmlformats.org/officeDocument/2006/relationships/tags" Target="../tags/tag210.xml" /><Relationship Id="rId5" Type="http://schemas.openxmlformats.org/officeDocument/2006/relationships/tags" Target="../tags/tag211.xml" /><Relationship Id="rId6" Type="http://schemas.openxmlformats.org/officeDocument/2006/relationships/tags" Target="../tags/tag212.xml" /><Relationship Id="rId7" Type="http://schemas.openxmlformats.org/officeDocument/2006/relationships/image" Target="../media/image11.png" /><Relationship Id="rId8"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7AAE26E-9EFE-47D1-A64D-7AD6685994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B2932B-119E-447E-9CE7-078C96C8D3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BF0A2B1-E9C6-48E8-A0B9-E378BD1CB9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EB00E29-AE56-412E-B02A-7CF4B51B63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AE0BDC4-2A0F-467B-BC82-B6224FEA4C1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897545A-C704-4D0E-BDA5-620BC251181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3E2E0D6-E132-42D0-ACF7-28BC4DD2481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1673F5-1FD9-4709-B8C7-2A3F14E0B9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983395-5E6B-4B62-A08B-EA663AF998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7F9B33-0A29-4C33-9C32-9C170D25AF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924499-CD8D-4296-9C98-30F3C885D5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1" name=""/>
        <p:cNvGrpSpPr/>
        <p:nvPr/>
      </p:nvGrpSpPr>
      <p:grpSpPr>
        <a:xfrm>
          <a:off x="0" y="0"/>
          <a:ext cx="0" cy="0"/>
        </a:xfrm>
      </p:grpSpPr>
      <p:pic>
        <p:nvPicPr>
          <p:cNvPr id="12" name="图片 11"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3" name="图片 12" descr="5"/>
          <p:cNvPicPr/>
          <p:nvPr userDrawn="1">
            <p:custDataLst>
              <p:tags r:id="rId4"/>
            </p:custDataLst>
          </p:nvPr>
        </p:nvPicPr>
        <p:blipFill>
          <a:blip r:embed="rId3"/>
          <a:srcRect l="9260" t="41715" r="73878" b="28140"/>
          <a:stretch>
            <a:fillRect/>
          </a:stretch>
        </p:blipFill>
        <p:spPr>
          <a:xfrm>
            <a:off x="0" y="0"/>
            <a:ext cx="2098354" cy="1895930"/>
          </a:xfrm>
          <a:prstGeom prst="rect">
            <a:avLst/>
          </a:prstGeom>
        </p:spPr>
      </p:pic>
      <p:pic>
        <p:nvPicPr>
          <p:cNvPr id="15" name="图片 14" descr="4"/>
          <p:cNvPicPr/>
          <p:nvPr userDrawn="1">
            <p:custDataLst>
              <p:tags r:id="rId6"/>
            </p:custDataLst>
          </p:nvPr>
        </p:nvPicPr>
        <p:blipFill>
          <a:blip r:embed="rId5"/>
          <a:srcRect l="59117" t="22040" r="1526" b="27731"/>
          <a:stretch>
            <a:fillRect/>
          </a:stretch>
        </p:blipFill>
        <p:spPr>
          <a:xfrm>
            <a:off x="8011983" y="0"/>
            <a:ext cx="4180017" cy="2670162"/>
          </a:xfrm>
          <a:prstGeom prst="rect">
            <a:avLst/>
          </a:prstGeom>
        </p:spPr>
      </p:pic>
      <p:pic>
        <p:nvPicPr>
          <p:cNvPr id="16" name="图片 15" descr="6"/>
          <p:cNvPicPr/>
          <p:nvPr userDrawn="1">
            <p:custDataLst>
              <p:tags r:id="rId8"/>
            </p:custDataLst>
          </p:nvPr>
        </p:nvPicPr>
        <p:blipFill>
          <a:blip r:embed="rId7"/>
          <a:srcRect t="59087"/>
          <a:stretch>
            <a:fillRect/>
          </a:stretch>
        </p:blipFill>
        <p:spPr>
          <a:xfrm>
            <a:off x="1200" y="4377383"/>
            <a:ext cx="12189600" cy="2480617"/>
          </a:xfrm>
          <a:prstGeom prst="rect">
            <a:avLst/>
          </a:prstGeom>
        </p:spPr>
      </p:pic>
      <p:pic>
        <p:nvPicPr>
          <p:cNvPr id="17" name="图片 16" descr="1"/>
          <p:cNvPicPr/>
          <p:nvPr userDrawn="1">
            <p:custDataLst>
              <p:tags r:id="rId10"/>
            </p:custDataLst>
          </p:nvPr>
        </p:nvPicPr>
        <p:blipFill>
          <a:blip r:embed="rId9"/>
          <a:srcRect l="38271" t="59123" r="36720"/>
          <a:stretch>
            <a:fillRect/>
          </a:stretch>
        </p:blipFill>
        <p:spPr>
          <a:xfrm>
            <a:off x="7221638" y="2794883"/>
            <a:ext cx="4970362" cy="4063117"/>
          </a:xfrm>
          <a:prstGeom prst="rect">
            <a:avLst/>
          </a:prstGeom>
        </p:spPr>
      </p:pic>
      <p:sp>
        <p:nvSpPr>
          <p:cNvPr id="2" name="标题 1"/>
          <p:cNvSpPr>
            <a:spLocks noGrp="1"/>
          </p:cNvSpPr>
          <p:nvPr>
            <p:ph type="ctrTitle"/>
            <p:custDataLst>
              <p:tags r:id="rId11"/>
            </p:custDataLst>
          </p:nvPr>
        </p:nvSpPr>
        <p:spPr>
          <a:xfrm>
            <a:off x="742966" y="1984619"/>
            <a:ext cx="6611186" cy="2122805"/>
          </a:xfrm>
        </p:spPr>
        <p:txBody>
          <a:bodyPr vert="horz" wrap="square" lIns="101600" tIns="38100" rIns="76200" bIns="38100" rtlCol="0" anchor="b" anchorCtr="0">
            <a:normAutofit/>
          </a:bodyPr>
          <a:lstStyle>
            <a:lvl1pPr marL="0" indent="0">
              <a:buFont typeface="Arial" pitchFamily="34" charset="0"/>
              <a:buNone/>
              <a:defRPr kumimoji="0" lang="zh-CN" altLang="en-US" sz="5800" b="1" i="0" u="none" strike="noStrike" cap="none" spc="550" normalizeH="0" baseline="0">
                <a:solidFill>
                  <a:schemeClr val="dk1">
                    <a:lumMod val="100000"/>
                  </a:schemeClr>
                </a:solidFill>
                <a:uFillTx/>
                <a:latin typeface="+mj-ea"/>
                <a:ea typeface="+mj-ea"/>
                <a:cs typeface="+mn-cs"/>
              </a:defRPr>
            </a:lvl1pPr>
          </a:lstStyle>
          <a:p>
            <a:pPr marL="0" marR="0" lvl="0" fontAlgn="auto">
              <a:buClrTx/>
              <a:buSzTx/>
              <a:buFontTx/>
            </a:pPr>
            <a:r>
              <a:rPr lang="zh-CN" altLang="en-US"/>
              <a:t>单击此处编辑母版标题样式</a:t>
            </a:r>
            <a:endParaRPr lang="zh-CN" altLang="en-US"/>
          </a:p>
        </p:txBody>
      </p:sp>
      <p:sp>
        <p:nvSpPr>
          <p:cNvPr id="3" name="副标题 2"/>
          <p:cNvSpPr>
            <a:spLocks noGrp="1"/>
          </p:cNvSpPr>
          <p:nvPr>
            <p:ph type="subTitle" idx="1" hasCustomPrompt="1"/>
            <p:custDataLst>
              <p:tags r:id="rId12"/>
            </p:custDataLst>
          </p:nvPr>
        </p:nvSpPr>
        <p:spPr>
          <a:xfrm>
            <a:off x="742966" y="4231250"/>
            <a:ext cx="6611186" cy="894930"/>
          </a:xfrm>
        </p:spPr>
        <p:txBody>
          <a:bodyPr vert="horz" wrap="square" lIns="101600" tIns="0" rIns="82550" bIns="0" rtlCol="0" anchor="t" anchorCtr="0">
            <a:normAutofit/>
          </a:bodyPr>
          <a:lstStyle>
            <a:lvl1pPr marL="0" indent="0">
              <a:buNone/>
              <a:defRPr kumimoji="0" lang="zh-CN" altLang="en-US" sz="1800" b="0" i="0" u="none" strike="noStrike" cap="none" spc="0" normalizeH="0" baseline="0">
                <a:solidFill>
                  <a:schemeClr val="dk1">
                    <a:lumMod val="100000"/>
                  </a:schemeClr>
                </a:solidFill>
                <a:uFillTx/>
                <a:latin typeface="+mn-ea"/>
                <a:ea typeface="+mn-ea"/>
              </a:defRPr>
            </a:lvl1pPr>
          </a:lstStyle>
          <a:p>
            <a:pPr marL="57150" marR="0" lvl="0" indent="-285750"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3"/>
          <p:cNvSpPr>
            <a:spLocks noGrp="1"/>
          </p:cNvSpPr>
          <p:nvPr>
            <p:ph type="dt" sz="half" idx="10"/>
            <p:custDataLst>
              <p:tags r:id="rId1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14"/>
            </p:custDataLst>
          </p:nvPr>
        </p:nvSpPr>
        <p:spPr/>
        <p:txBody>
          <a:bodyPr>
            <a:normAutofit/>
          </a:bodyPr>
          <a:lstStyle/>
          <a:p>
            <a:endParaRPr lang="zh-CN" altLang="en-US"/>
          </a:p>
        </p:txBody>
      </p:sp>
      <p:sp>
        <p:nvSpPr>
          <p:cNvPr id="6" name="灯片编号占位符 5"/>
          <p:cNvSpPr>
            <a:spLocks noGrp="1"/>
          </p:cNvSpPr>
          <p:nvPr>
            <p:ph type="sldNum" sz="quarter" idx="12"/>
            <p:custDataLst>
              <p:tags r:id="rId15"/>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wrap="square">
            <a:normAutofit/>
          </a:bodyPr>
          <a:lstStyle/>
          <a:p>
            <a:r>
              <a:rPr lang="zh-CN" altLang="en-US"/>
              <a:t>单击此处编辑母版标题样式</a:t>
            </a:r>
            <a:endParaRPr lang="zh-CN" altLang="en-US"/>
          </a:p>
        </p:txBody>
      </p:sp>
      <p:sp>
        <p:nvSpPr>
          <p:cNvPr id="3" name="内容占位符 2"/>
          <p:cNvSpPr>
            <a:spLocks noGrp="1"/>
          </p:cNvSpPr>
          <p:nvPr>
            <p:ph idx="1"/>
            <p:custDataLst>
              <p:tags r:id="rId2"/>
            </p:custDataLst>
          </p:nvPr>
        </p:nvSpPr>
        <p:spPr/>
        <p:txBody>
          <a:bodyPr wrap="square">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pic>
        <p:nvPicPr>
          <p:cNvPr id="4" name="图片 3"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1" name="图片 10" descr="1"/>
          <p:cNvPicPr/>
          <p:nvPr userDrawn="1">
            <p:custDataLst>
              <p:tags r:id="rId4"/>
            </p:custDataLst>
          </p:nvPr>
        </p:nvPicPr>
        <p:blipFill>
          <a:blip r:embed="rId3"/>
          <a:srcRect l="39499" t="51006" r="37786" b="409"/>
          <a:stretch>
            <a:fillRect/>
          </a:stretch>
        </p:blipFill>
        <p:spPr>
          <a:xfrm>
            <a:off x="0" y="2349736"/>
            <a:ext cx="4218048" cy="4508264"/>
          </a:xfrm>
          <a:prstGeom prst="rect">
            <a:avLst/>
          </a:prstGeom>
        </p:spPr>
      </p:pic>
      <p:pic>
        <p:nvPicPr>
          <p:cNvPr id="12" name="图片 11" descr="5"/>
          <p:cNvPicPr/>
          <p:nvPr userDrawn="1">
            <p:custDataLst>
              <p:tags r:id="rId6"/>
            </p:custDataLst>
          </p:nvPr>
        </p:nvPicPr>
        <p:blipFill>
          <a:blip r:embed="rId5"/>
          <a:srcRect l="11658" t="44445" r="75472" b="18031"/>
          <a:stretch>
            <a:fillRect/>
          </a:stretch>
        </p:blipFill>
        <p:spPr>
          <a:xfrm>
            <a:off x="10371455" y="171450"/>
            <a:ext cx="1620520" cy="2348230"/>
          </a:xfrm>
          <a:prstGeom prst="rect">
            <a:avLst/>
          </a:prstGeom>
        </p:spPr>
      </p:pic>
      <p:sp>
        <p:nvSpPr>
          <p:cNvPr id="2" name="标题 1"/>
          <p:cNvSpPr>
            <a:spLocks noGrp="1"/>
          </p:cNvSpPr>
          <p:nvPr>
            <p:ph type="title" hasCustomPrompt="1"/>
            <p:custDataLst>
              <p:tags r:id="rId7"/>
            </p:custDataLst>
          </p:nvPr>
        </p:nvSpPr>
        <p:spPr>
          <a:xfrm>
            <a:off x="5539502" y="1080408"/>
            <a:ext cx="5158978" cy="958322"/>
          </a:xfrm>
        </p:spPr>
        <p:txBody>
          <a:bodyPr vert="horz" wrap="square" tIns="0" bIns="0" rtlCol="0" anchor="b" anchorCtr="0">
            <a:normAutofit fontScale="90000"/>
          </a:bodyPr>
          <a:lstStyle>
            <a:lvl1pPr>
              <a:defRPr lang="zh-CN" altLang="en-US" sz="6000" b="1" i="0" spc="430">
                <a:solidFill>
                  <a:schemeClr val="dk1">
                    <a:lumMod val="100000"/>
                  </a:schemeClr>
                </a:solidFill>
                <a:latin typeface="+mj-ea"/>
                <a:ea typeface="+mj-ea"/>
                <a:cs typeface="+mn-cs"/>
              </a:defRPr>
            </a:lvl1pPr>
          </a:lstStyle>
          <a:p>
            <a:pPr marL="0" lvl="0"/>
            <a:r>
              <a:rPr lang="zh-CN" altLang="en-US"/>
              <a:t>标题</a:t>
            </a:r>
            <a:endParaRPr lang="zh-CN" altLang="en-US"/>
          </a:p>
        </p:txBody>
      </p:sp>
      <p:sp>
        <p:nvSpPr>
          <p:cNvPr id="3" name="副标题 2"/>
          <p:cNvSpPr>
            <a:spLocks noGrp="1"/>
          </p:cNvSpPr>
          <p:nvPr>
            <p:ph type="body" idx="1" hasCustomPrompt="1"/>
            <p:custDataLst>
              <p:tags r:id="rId8"/>
            </p:custDataLst>
          </p:nvPr>
        </p:nvSpPr>
        <p:spPr>
          <a:xfrm>
            <a:off x="5539502" y="2079854"/>
            <a:ext cx="5158978" cy="539763"/>
          </a:xfrm>
        </p:spPr>
        <p:txBody>
          <a:bodyPr vert="horz" wrap="square" tIns="0" bIns="0" rtlCol="0" anchor="t" anchorCtr="0">
            <a:normAutofit/>
          </a:bodyPr>
          <a:lstStyle>
            <a:lvl1pPr marL="0" indent="0">
              <a:buFont typeface="Arial" pitchFamily="34" charset="0"/>
              <a:buNone/>
              <a:defRPr lang="zh-CN" altLang="en-US" sz="2800" b="0" i="0" spc="149">
                <a:solidFill>
                  <a:schemeClr val="dk1">
                    <a:lumMod val="100000"/>
                  </a:schemeClr>
                </a:solidFill>
                <a:latin typeface="+mj-ea"/>
                <a:ea typeface="+mj-ea"/>
              </a:defRPr>
            </a:lvl1pPr>
          </a:lstStyle>
          <a:p>
            <a:pPr marL="0" lvl="0">
              <a:lnSpc>
                <a:spcPct val="100000"/>
              </a:lnSpc>
            </a:pPr>
            <a:r>
              <a:rPr lang="zh-CN" altLang="en-US"/>
              <a:t>副标题</a:t>
            </a:r>
            <a:endParaRPr lang="zh-CN" altLang="en-US"/>
          </a:p>
        </p:txBody>
      </p:sp>
      <p:sp>
        <p:nvSpPr>
          <p:cNvPr id="7" name="日期占位符 3"/>
          <p:cNvSpPr>
            <a:spLocks noGrp="1"/>
          </p:cNvSpPr>
          <p:nvPr>
            <p:ph type="dt" sz="half" idx="10"/>
            <p:custDataLst>
              <p:tags r:id="rId9"/>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4"/>
          <p:cNvSpPr>
            <a:spLocks noGrp="1"/>
          </p:cNvSpPr>
          <p:nvPr>
            <p:ph type="ftr" sz="quarter" idx="11"/>
            <p:custDataLst>
              <p:tags r:id="rId10"/>
            </p:custDataLst>
          </p:nvPr>
        </p:nvSpPr>
        <p:spPr/>
        <p:txBody>
          <a:bodyPr/>
          <a:lstStyle/>
          <a:p>
            <a:endParaRPr lang="zh-CN" altLang="en-US"/>
          </a:p>
        </p:txBody>
      </p:sp>
      <p:sp>
        <p:nvSpPr>
          <p:cNvPr id="9" name="灯片编号占位符 5"/>
          <p:cNvSpPr>
            <a:spLocks noGrp="1"/>
          </p:cNvSpPr>
          <p:nvPr>
            <p:ph type="sldNum" sz="quarter" idx="12"/>
            <p:custDataLst>
              <p:tags r:id="rId11"/>
            </p:custDataLst>
          </p:nvPr>
        </p:nvSpPr>
        <p:spPr/>
        <p:txBody>
          <a:bodyPr wrap="square">
            <a:normAutofit/>
          </a:bodyPr>
          <a:lstStyle/>
          <a:p>
            <a:fld id="{BE5F26B5-172A-4DC2-B0B7-181CFC56B87C}" type="slidenum">
              <a:rPr lang="zh-CN" altLang="en-US" smtClean="0"/>
              <a:t>0</a:t>
            </a:fld>
            <a:endParaRPr lang="zh-CN" altLang="en-US"/>
          </a:p>
        </p:txBody>
      </p:sp>
      <p:cxnSp>
        <p:nvCxnSpPr>
          <p:cNvPr id="13" name="直接连接符 12"/>
          <p:cNvCxnSpPr/>
          <p:nvPr userDrawn="1">
            <p:custDataLst>
              <p:tags r:id="rId12"/>
            </p:custDataLst>
          </p:nvPr>
        </p:nvCxnSpPr>
        <p:spPr>
          <a:xfrm>
            <a:off x="5554946" y="2777639"/>
            <a:ext cx="2697956"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userDrawn="1">
            <p:custDataLst>
              <p:tags r:id="rId13"/>
            </p:custDataLst>
          </p:nvPr>
        </p:nvCxnSpPr>
        <p:spPr>
          <a:xfrm>
            <a:off x="5552565" y="2777639"/>
            <a:ext cx="504825" cy="0"/>
          </a:xfrm>
          <a:prstGeom prst="line">
            <a:avLst/>
          </a:prstGeom>
          <a:ln w="889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0" name="图片 9" descr="6"/>
          <p:cNvPicPr/>
          <p:nvPr userDrawn="1">
            <p:custDataLst>
              <p:tags r:id="rId4"/>
            </p:custDataLst>
          </p:nvPr>
        </p:nvPicPr>
        <p:blipFill>
          <a:blip r:embed="rId3"/>
          <a:srcRect t="55945"/>
          <a:stretch>
            <a:fillRect/>
          </a:stretch>
        </p:blipFill>
        <p:spPr>
          <a:xfrm>
            <a:off x="0" y="4197850"/>
            <a:ext cx="12192000" cy="2660150"/>
          </a:xfrm>
          <a:prstGeom prst="rect">
            <a:avLst/>
          </a:prstGeom>
        </p:spPr>
      </p:pic>
      <p:pic>
        <p:nvPicPr>
          <p:cNvPr id="11" name="图片 10" descr="5"/>
          <p:cNvPicPr/>
          <p:nvPr userDrawn="1">
            <p:custDataLst>
              <p:tags r:id="rId6"/>
            </p:custDataLst>
          </p:nvPr>
        </p:nvPicPr>
        <p:blipFill>
          <a:blip r:embed="rId5"/>
          <a:srcRect l="18019" t="11609" r="12686" b="5798"/>
          <a:stretch>
            <a:fillRect/>
          </a:stretch>
        </p:blipFill>
        <p:spPr>
          <a:xfrm>
            <a:off x="7160948" y="0"/>
            <a:ext cx="5031052" cy="3952152"/>
          </a:xfrm>
          <a:prstGeom prst="rect">
            <a:avLst/>
          </a:prstGeom>
        </p:spPr>
      </p:pic>
      <p:sp>
        <p:nvSpPr>
          <p:cNvPr id="2" name="标题 1"/>
          <p:cNvSpPr>
            <a:spLocks noGrp="1"/>
          </p:cNvSpPr>
          <p:nvPr>
            <p:ph type="title" hasCustomPrompt="1"/>
            <p:custDataLst>
              <p:tags r:id="rId7"/>
            </p:custDataLst>
          </p:nvPr>
        </p:nvSpPr>
        <p:spPr>
          <a:xfrm>
            <a:off x="679768" y="1711234"/>
            <a:ext cx="7447915" cy="2177823"/>
          </a:xfrm>
          <a:ln>
            <a:noFill/>
          </a:ln>
        </p:spPr>
        <p:txBody>
          <a:bodyPr vert="horz" wrap="square" lIns="101600" tIns="38100" rIns="76200" bIns="38100" rtlCol="0" anchor="b" anchorCtr="0">
            <a:normAutofit/>
          </a:bodyPr>
          <a:lstStyle>
            <a:lvl1pPr marL="0" indent="0" algn="ctr">
              <a:buFont typeface="Arial" pitchFamily="34" charset="0"/>
              <a:buNone/>
              <a:defRPr kumimoji="0" lang="zh-CN" altLang="en-US" sz="6500" b="0" i="0" u="none" strike="noStrike" cap="none" spc="1540" normalizeH="0" baseline="0">
                <a:solidFill>
                  <a:schemeClr val="accent1"/>
                </a:solidFill>
                <a:uFillTx/>
                <a:latin typeface="+mj-ea"/>
                <a:ea typeface="+mj-ea"/>
                <a:cs typeface="+mn-cs"/>
              </a:defRPr>
            </a:lvl1pPr>
          </a:lstStyle>
          <a:p>
            <a:pPr marL="0" marR="0" lvl="0" algn="ctr" fontAlgn="auto">
              <a:buClrTx/>
              <a:buSzTx/>
              <a:buFontTx/>
            </a:pPr>
            <a:r>
              <a:rPr lang="zh-CN" altLang="en-US"/>
              <a:t>编辑母版标题</a:t>
            </a:r>
            <a:endParaRPr lang="zh-CN" altLang="en-US"/>
          </a:p>
        </p:txBody>
      </p:sp>
      <p:sp>
        <p:nvSpPr>
          <p:cNvPr id="3" name="文本占位符 2"/>
          <p:cNvSpPr>
            <a:spLocks noGrp="1"/>
          </p:cNvSpPr>
          <p:nvPr>
            <p:ph type="body" idx="1" hasCustomPrompt="1"/>
            <p:custDataLst>
              <p:tags r:id="rId8"/>
            </p:custDataLst>
          </p:nvPr>
        </p:nvSpPr>
        <p:spPr>
          <a:xfrm>
            <a:off x="679768" y="4130991"/>
            <a:ext cx="7447915" cy="911271"/>
          </a:xfrm>
          <a:ln>
            <a:noFill/>
          </a:ln>
        </p:spPr>
        <p:txBody>
          <a:bodyPr vert="horz" wrap="square" lIns="101600" tIns="0" rIns="82550" bIns="0" rtlCol="0" anchor="t" anchorCtr="0">
            <a:normAutofit/>
          </a:bodyPr>
          <a:lstStyle>
            <a:lvl1pPr marL="0" indent="0" algn="ctr">
              <a:buNone/>
              <a:defRPr kumimoji="0" lang="zh-CN" altLang="en-US" sz="1400" b="0" i="0" u="none" strike="noStrike" kern="800" cap="none" spc="1000" normalizeH="0" baseline="0">
                <a:solidFill>
                  <a:schemeClr val="accent1"/>
                </a:solidFill>
                <a:uFillTx/>
                <a:latin typeface="+mj-ea"/>
                <a:ea typeface="+mj-ea"/>
                <a:cs typeface="Arial" pitchFamily="34" charset="0"/>
              </a:defRPr>
            </a:lvl1pPr>
          </a:lstStyle>
          <a:p>
            <a:pPr marL="57150" marR="0" lvl="0" indent="-285750" algn="ctr"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4"/>
          <p:cNvSpPr>
            <a:spLocks noGrp="1"/>
          </p:cNvSpPr>
          <p:nvPr>
            <p:ph type="dt" sz="half" idx="10"/>
            <p:custDataLst>
              <p:tags r:id="rId9"/>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5"/>
          <p:cNvSpPr>
            <a:spLocks noGrp="1"/>
          </p:cNvSpPr>
          <p:nvPr>
            <p:ph type="ftr" sz="quarter" idx="11"/>
            <p:custDataLst>
              <p:tags r:id="rId10"/>
            </p:custDataLst>
          </p:nvPr>
        </p:nvSpPr>
        <p:spPr/>
        <p:txBody>
          <a:bodyPr/>
          <a:lstStyle/>
          <a:p>
            <a:endParaRPr lang="zh-CN" altLang="en-US"/>
          </a:p>
        </p:txBody>
      </p:sp>
      <p:sp>
        <p:nvSpPr>
          <p:cNvPr id="6" name="灯片编号占位符 6"/>
          <p:cNvSpPr>
            <a:spLocks noGrp="1"/>
          </p:cNvSpPr>
          <p:nvPr>
            <p:ph type="sldNum" sz="quarter" idx="12"/>
            <p:custDataLst>
              <p:tags r:id="rId11"/>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内容占位符 2"/>
          <p:cNvSpPr>
            <a:spLocks noGrp="1"/>
          </p:cNvSpPr>
          <p:nvPr>
            <p:ph sz="half" idx="1"/>
            <p:custDataLst>
              <p:tags r:id="rId2"/>
            </p:custDataLst>
          </p:nvPr>
        </p:nvSpPr>
        <p:spPr>
          <a:xfrm>
            <a:off x="838200" y="1750422"/>
            <a:ext cx="5181600" cy="4427177"/>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内容占位符 3"/>
          <p:cNvSpPr>
            <a:spLocks noGrp="1"/>
          </p:cNvSpPr>
          <p:nvPr>
            <p:ph sz="half" idx="2"/>
            <p:custDataLst>
              <p:tags r:id="rId3"/>
            </p:custDataLst>
          </p:nvPr>
        </p:nvSpPr>
        <p:spPr>
          <a:xfrm>
            <a:off x="6172200" y="1750422"/>
            <a:ext cx="5181600" cy="4427177"/>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5" name="日期占位符 4"/>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spTree>
      <p:nvGrpSpPr>
        <p:cNvPr id="1" name=""/>
        <p:cNvGrpSpPr/>
        <p:nvPr/>
      </p:nvGrpSpPr>
      <p:grpSpPr>
        <a:xfrm>
          <a:off x="0" y="0"/>
          <a:ext cx="0" cy="0"/>
        </a:xfrm>
      </p:grpSpPr>
      <p:pic>
        <p:nvPicPr>
          <p:cNvPr id="10" name="图片 9" descr="VCG211345781100"/>
          <p:cNvPicPr/>
          <p:nvPr userDrawn="1">
            <p:custDataLst>
              <p:tags r:id="rId2"/>
            </p:custDataLst>
          </p:nvPr>
        </p:nvPicPr>
        <p:blipFill>
          <a:blip r:embed="rId1"/>
          <a:srcRect l="6942" r="4165"/>
          <a:stretch>
            <a:fillRect/>
          </a:stretch>
        </p:blipFill>
        <p:spPr>
          <a:xfrm>
            <a:off x="600" y="0"/>
            <a:ext cx="12189600" cy="6858000"/>
          </a:xfrm>
          <a:prstGeom prst="rect">
            <a:avLst/>
          </a:prstGeom>
        </p:spPr>
      </p:pic>
      <p:pic>
        <p:nvPicPr>
          <p:cNvPr id="11" name="图片 10" descr="4"/>
          <p:cNvPicPr/>
          <p:nvPr userDrawn="1">
            <p:custDataLst>
              <p:tags r:id="rId4"/>
            </p:custDataLst>
          </p:nvPr>
        </p:nvPicPr>
        <p:blipFill>
          <a:blip r:embed="rId3"/>
          <a:srcRect l="41526" t="6129" r="3196" b="33030"/>
          <a:stretch>
            <a:fillRect/>
          </a:stretch>
        </p:blipFill>
        <p:spPr>
          <a:xfrm>
            <a:off x="6703918" y="3902360"/>
            <a:ext cx="5488082" cy="2955640"/>
          </a:xfrm>
          <a:prstGeom prst="rect">
            <a:avLst/>
          </a:prstGeom>
        </p:spPr>
      </p:pic>
      <p:pic>
        <p:nvPicPr>
          <p:cNvPr id="12" name="图片 11" descr="圆角不透明"/>
          <p:cNvPicPr/>
          <p:nvPr userDrawn="1">
            <p:custDataLst>
              <p:tags r:id="rId6"/>
            </p:custDataLst>
          </p:nvPr>
        </p:nvPicPr>
        <p:blipFill>
          <a:blip r:embed="rId5">
            <a:alphaModFix amt="90000"/>
          </a:blip>
          <a:srcRect l="-147" r="0"/>
          <a:stretch>
            <a:fillRect/>
          </a:stretch>
        </p:blipFill>
        <p:spPr>
          <a:xfrm>
            <a:off x="86486" y="180000"/>
            <a:ext cx="12017829" cy="6498000"/>
          </a:xfrm>
          <a:prstGeom prst="rect">
            <a:avLst/>
          </a:prstGeom>
        </p:spPr>
      </p:pic>
      <p:pic>
        <p:nvPicPr>
          <p:cNvPr id="13" name="图片 12" descr="5"/>
          <p:cNvPicPr/>
          <p:nvPr userDrawn="1">
            <p:custDataLst>
              <p:tags r:id="rId8"/>
            </p:custDataLst>
          </p:nvPr>
        </p:nvPicPr>
        <p:blipFill>
          <a:blip r:embed="rId7"/>
          <a:srcRect l="11658" t="41715" r="73944" b="27781"/>
          <a:stretch>
            <a:fillRect/>
          </a:stretch>
        </p:blipFill>
        <p:spPr>
          <a:xfrm>
            <a:off x="0" y="0"/>
            <a:ext cx="1082965" cy="1157901"/>
          </a:xfrm>
          <a:prstGeom prst="rect">
            <a:avLst/>
          </a:prstGeom>
        </p:spPr>
      </p:pic>
      <p:sp>
        <p:nvSpPr>
          <p:cNvPr id="2" name="标题 1"/>
          <p:cNvSpPr>
            <a:spLocks noGrp="1"/>
          </p:cNvSpPr>
          <p:nvPr>
            <p:ph type="title"/>
            <p:custDataLst>
              <p:tags r:id="rId9"/>
            </p:custDataLst>
          </p:nvPr>
        </p:nvSpPr>
        <p:spPr>
          <a:xfrm>
            <a:off x="839788" y="360000"/>
            <a:ext cx="10515600" cy="864000"/>
          </a:xfrm>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文本占位符 2"/>
          <p:cNvSpPr>
            <a:spLocks noGrp="1"/>
          </p:cNvSpPr>
          <p:nvPr>
            <p:ph type="body" idx="1"/>
            <p:custDataLst>
              <p:tags r:id="rId10"/>
            </p:custDataLst>
          </p:nvPr>
        </p:nvSpPr>
        <p:spPr>
          <a:xfrm>
            <a:off x="839788" y="1364400"/>
            <a:ext cx="5157787"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custDataLst>
              <p:tags r:id="rId11"/>
            </p:custDataLst>
          </p:nvPr>
        </p:nvSpPr>
        <p:spPr>
          <a:xfrm>
            <a:off x="839788" y="2061275"/>
            <a:ext cx="5157787" cy="4128388"/>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5" name="文本占位符 4"/>
          <p:cNvSpPr>
            <a:spLocks noGrp="1"/>
          </p:cNvSpPr>
          <p:nvPr>
            <p:ph type="body" sz="quarter" idx="3"/>
            <p:custDataLst>
              <p:tags r:id="rId12"/>
            </p:custDataLst>
          </p:nvPr>
        </p:nvSpPr>
        <p:spPr>
          <a:xfrm>
            <a:off x="6172200" y="1364400"/>
            <a:ext cx="5183188"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custDataLst>
              <p:tags r:id="rId13"/>
            </p:custDataLst>
          </p:nvPr>
        </p:nvSpPr>
        <p:spPr>
          <a:xfrm>
            <a:off x="6172200" y="2061275"/>
            <a:ext cx="5183188" cy="4128388"/>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7" name="日期占位符 6"/>
          <p:cNvSpPr>
            <a:spLocks noGrp="1"/>
          </p:cNvSpPr>
          <p:nvPr>
            <p:ph type="dt" sz="half" idx="10"/>
            <p:custDataLst>
              <p:tags r:id="rId14"/>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15"/>
            </p:custDataLst>
          </p:nvPr>
        </p:nvSpPr>
        <p:spPr/>
        <p:txBody>
          <a:bodyPr/>
          <a:lstStyle/>
          <a:p>
            <a:endParaRPr lang="zh-CN" altLang="en-US"/>
          </a:p>
        </p:txBody>
      </p:sp>
      <p:sp>
        <p:nvSpPr>
          <p:cNvPr id="9" name="灯片编号占位符 8"/>
          <p:cNvSpPr>
            <a:spLocks noGrp="1"/>
          </p:cNvSpPr>
          <p:nvPr>
            <p:ph type="sldNum" sz="quarter" idx="12"/>
            <p:custDataLst>
              <p:tags r:id="rId16"/>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8200" y="740062"/>
            <a:ext cx="10515600" cy="864000"/>
          </a:xfrm>
        </p:spPr>
        <p:txBody>
          <a:bodyPr wrap="square">
            <a:normAutofit/>
          </a:body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wrap="square">
            <a:normAutofit/>
          </a:bodyPr>
          <a:lstStyle/>
          <a:p>
            <a:fld id="{5592522B-0F24-4480-B9DD-A9474A6880D6}"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wrap="square">
            <a:normAutofit/>
          </a:bodyPr>
          <a:lstStyle/>
          <a:p>
            <a:fld id="{5592522B-0F24-4480-B9DD-A9474A6880D6}"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仅内容">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r="4165"/>
          <a:stretch>
            <a:fillRect/>
          </a:stretch>
        </p:blipFill>
        <p:spPr>
          <a:xfrm>
            <a:off x="600" y="0"/>
            <a:ext cx="12189600" cy="6858000"/>
          </a:xfrm>
          <a:prstGeom prst="rect">
            <a:avLst/>
          </a:prstGeom>
        </p:spPr>
      </p:pic>
      <p:pic>
        <p:nvPicPr>
          <p:cNvPr id="10" name="图片 9" descr="4"/>
          <p:cNvPicPr/>
          <p:nvPr userDrawn="1">
            <p:custDataLst>
              <p:tags r:id="rId4"/>
            </p:custDataLst>
          </p:nvPr>
        </p:nvPicPr>
        <p:blipFill>
          <a:blip r:embed="rId3"/>
          <a:srcRect l="41526" t="6129" r="3196" b="33030"/>
          <a:stretch>
            <a:fillRect/>
          </a:stretch>
        </p:blipFill>
        <p:spPr>
          <a:xfrm>
            <a:off x="6703918" y="3902360"/>
            <a:ext cx="5488082" cy="2955640"/>
          </a:xfrm>
          <a:prstGeom prst="rect">
            <a:avLst/>
          </a:prstGeom>
        </p:spPr>
      </p:pic>
      <p:pic>
        <p:nvPicPr>
          <p:cNvPr id="8" name="图片 7" descr="圆角不透明"/>
          <p:cNvPicPr/>
          <p:nvPr userDrawn="1">
            <p:custDataLst>
              <p:tags r:id="rId6"/>
            </p:custDataLst>
          </p:nvPr>
        </p:nvPicPr>
        <p:blipFill>
          <a:blip r:embed="rId5">
            <a:alphaModFix amt="90000"/>
          </a:blip>
          <a:srcRect l="-147" r="0"/>
          <a:stretch>
            <a:fillRect/>
          </a:stretch>
        </p:blipFill>
        <p:spPr>
          <a:xfrm>
            <a:off x="86486" y="180000"/>
            <a:ext cx="12017829" cy="6498000"/>
          </a:xfrm>
          <a:prstGeom prst="rect">
            <a:avLst/>
          </a:prstGeom>
        </p:spPr>
      </p:pic>
      <p:pic>
        <p:nvPicPr>
          <p:cNvPr id="9" name="图片 8" descr="5"/>
          <p:cNvPicPr/>
          <p:nvPr userDrawn="1">
            <p:custDataLst>
              <p:tags r:id="rId8"/>
            </p:custDataLst>
          </p:nvPr>
        </p:nvPicPr>
        <p:blipFill>
          <a:blip r:embed="rId7"/>
          <a:srcRect l="11658" t="41715" r="73944" b="27781"/>
          <a:stretch>
            <a:fillRect/>
          </a:stretch>
        </p:blipFill>
        <p:spPr>
          <a:xfrm>
            <a:off x="0" y="0"/>
            <a:ext cx="1082965" cy="1157901"/>
          </a:xfrm>
          <a:prstGeom prst="rect">
            <a:avLst/>
          </a:prstGeom>
        </p:spPr>
      </p:pic>
      <p:sp>
        <p:nvSpPr>
          <p:cNvPr id="3" name="内容占位符 1"/>
          <p:cNvSpPr>
            <a:spLocks noGrp="1"/>
          </p:cNvSpPr>
          <p:nvPr>
            <p:ph idx="1"/>
            <p:custDataLst>
              <p:tags r:id="rId9"/>
            </p:custDataLst>
          </p:nvPr>
        </p:nvSpPr>
        <p:spPr>
          <a:xfrm>
            <a:off x="838200" y="360000"/>
            <a:ext cx="10515600" cy="5817600"/>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2"/>
          <p:cNvSpPr>
            <a:spLocks noGrp="1"/>
          </p:cNvSpPr>
          <p:nvPr>
            <p:ph type="dt" sz="half" idx="10"/>
            <p:custDataLst>
              <p:tags r:id="rId10"/>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3"/>
          <p:cNvSpPr>
            <a:spLocks noGrp="1"/>
          </p:cNvSpPr>
          <p:nvPr>
            <p:ph type="ftr" sz="quarter" idx="11"/>
            <p:custDataLst>
              <p:tags r:id="rId11"/>
            </p:custDataLst>
          </p:nvPr>
        </p:nvSpPr>
        <p:spPr/>
        <p:txBody>
          <a:bodyPr/>
          <a:lstStyle/>
          <a:p>
            <a:endParaRPr lang="zh-CN" altLang="en-US"/>
          </a:p>
        </p:txBody>
      </p:sp>
      <p:sp>
        <p:nvSpPr>
          <p:cNvPr id="6" name="灯片编号占位符 4"/>
          <p:cNvSpPr>
            <a:spLocks noGrp="1"/>
          </p:cNvSpPr>
          <p:nvPr>
            <p:ph type="sldNum" sz="quarter" idx="12"/>
            <p:custDataLst>
              <p:tags r:id="rId12"/>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9788" y="360000"/>
            <a:ext cx="10515600" cy="864000"/>
          </a:xfrm>
        </p:spPr>
        <p:txBody>
          <a:bodyPr wrap="square">
            <a:normAutofit/>
          </a:bodyPr>
          <a:lstStyle/>
          <a:p>
            <a:r>
              <a:rPr lang="zh-CN" altLang="en-US"/>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838200" y="1296000"/>
            <a:ext cx="10514012" cy="576000"/>
          </a:xfrm>
        </p:spPr>
        <p:txBody>
          <a:bodyPr wrap="square" anchor="t">
            <a:norm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单击此处编辑副标题</a:t>
            </a:r>
            <a:endParaRPr lang="zh-CN" altLang="en-US"/>
          </a:p>
        </p:txBody>
      </p:sp>
      <p:sp>
        <p:nvSpPr>
          <p:cNvPr id="7"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4"/>
          <p:cNvSpPr>
            <a:spLocks noGrp="1"/>
          </p:cNvSpPr>
          <p:nvPr>
            <p:ph type="ftr" sz="quarter" idx="11"/>
            <p:custDataLst>
              <p:tags r:id="rId4"/>
            </p:custDataLst>
          </p:nvPr>
        </p:nvSpPr>
        <p:spPr/>
        <p:txBody>
          <a:bodyPr/>
          <a:lstStyle/>
          <a:p>
            <a:endParaRPr lang="zh-CN" altLang="en-US"/>
          </a:p>
        </p:txBody>
      </p:sp>
      <p:sp>
        <p:nvSpPr>
          <p:cNvPr id="9"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3" name="图片 12" descr="5"/>
          <p:cNvPicPr/>
          <p:nvPr userDrawn="1">
            <p:custDataLst>
              <p:tags r:id="rId4"/>
            </p:custDataLst>
          </p:nvPr>
        </p:nvPicPr>
        <p:blipFill>
          <a:blip r:embed="rId3"/>
          <a:srcRect l="9260" t="41715" r="73878" b="28140"/>
          <a:stretch>
            <a:fillRect/>
          </a:stretch>
        </p:blipFill>
        <p:spPr>
          <a:xfrm>
            <a:off x="0" y="0"/>
            <a:ext cx="2098354" cy="1895930"/>
          </a:xfrm>
          <a:prstGeom prst="rect">
            <a:avLst/>
          </a:prstGeom>
        </p:spPr>
      </p:pic>
      <p:pic>
        <p:nvPicPr>
          <p:cNvPr id="15" name="图片 14" descr="4"/>
          <p:cNvPicPr/>
          <p:nvPr userDrawn="1">
            <p:custDataLst>
              <p:tags r:id="rId6"/>
            </p:custDataLst>
          </p:nvPr>
        </p:nvPicPr>
        <p:blipFill>
          <a:blip r:embed="rId5"/>
          <a:srcRect l="59117" t="22040" r="1526" b="27731"/>
          <a:stretch>
            <a:fillRect/>
          </a:stretch>
        </p:blipFill>
        <p:spPr>
          <a:xfrm>
            <a:off x="8011983" y="0"/>
            <a:ext cx="4180017" cy="2670162"/>
          </a:xfrm>
          <a:prstGeom prst="rect">
            <a:avLst/>
          </a:prstGeom>
        </p:spPr>
      </p:pic>
      <p:pic>
        <p:nvPicPr>
          <p:cNvPr id="16" name="图片 15" descr="6"/>
          <p:cNvPicPr/>
          <p:nvPr userDrawn="1">
            <p:custDataLst>
              <p:tags r:id="rId8"/>
            </p:custDataLst>
          </p:nvPr>
        </p:nvPicPr>
        <p:blipFill>
          <a:blip r:embed="rId7"/>
          <a:srcRect t="59087"/>
          <a:stretch>
            <a:fillRect/>
          </a:stretch>
        </p:blipFill>
        <p:spPr>
          <a:xfrm>
            <a:off x="1200" y="4377383"/>
            <a:ext cx="12189600" cy="2480617"/>
          </a:xfrm>
          <a:prstGeom prst="rect">
            <a:avLst/>
          </a:prstGeom>
        </p:spPr>
      </p:pic>
      <p:pic>
        <p:nvPicPr>
          <p:cNvPr id="17" name="图片 16" descr="1"/>
          <p:cNvPicPr/>
          <p:nvPr userDrawn="1">
            <p:custDataLst>
              <p:tags r:id="rId10"/>
            </p:custDataLst>
          </p:nvPr>
        </p:nvPicPr>
        <p:blipFill>
          <a:blip r:embed="rId9"/>
          <a:srcRect l="38271" t="59123" r="36720"/>
          <a:stretch>
            <a:fillRect/>
          </a:stretch>
        </p:blipFill>
        <p:spPr>
          <a:xfrm>
            <a:off x="7221638" y="2794883"/>
            <a:ext cx="4970362" cy="4063117"/>
          </a:xfrm>
          <a:prstGeom prst="rect">
            <a:avLst/>
          </a:prstGeom>
        </p:spPr>
      </p:pic>
      <p:sp>
        <p:nvSpPr>
          <p:cNvPr id="2" name="标题 1"/>
          <p:cNvSpPr>
            <a:spLocks noGrp="1"/>
          </p:cNvSpPr>
          <p:nvPr>
            <p:ph type="ctrTitle" hasCustomPrompt="1"/>
            <p:custDataLst>
              <p:tags r:id="rId11"/>
            </p:custDataLst>
          </p:nvPr>
        </p:nvSpPr>
        <p:spPr>
          <a:xfrm>
            <a:off x="409575" y="1238250"/>
            <a:ext cx="8044180" cy="2340499"/>
          </a:xfrm>
          <a:noFill/>
        </p:spPr>
        <p:txBody>
          <a:bodyPr vert="horz" wrap="square" lIns="101600" tIns="38100" rIns="76200" bIns="38100" rtlCol="0" anchor="b" anchorCtr="0">
            <a:normAutofit/>
          </a:bodyPr>
          <a:lstStyle>
            <a:lvl1pPr marL="0" indent="0" algn="ctr">
              <a:buFont typeface="Arial" pitchFamily="34" charset="0"/>
              <a:buNone/>
              <a:defRPr kumimoji="0" lang="zh-CN" altLang="en-US" sz="7200" i="0" u="none" strike="noStrike" cap="none" spc="400" normalizeH="0" baseline="0">
                <a:solidFill>
                  <a:schemeClr val="dk1">
                    <a:lumMod val="100000"/>
                  </a:schemeClr>
                </a:solidFill>
                <a:uFillTx/>
                <a:latin typeface="+mj-ea"/>
                <a:ea typeface="+mj-ea"/>
                <a:cs typeface="+mn-cs"/>
              </a:defRPr>
            </a:lvl1pPr>
          </a:lstStyle>
          <a:p>
            <a:pPr marL="0" marR="0" lvl="0" algn="ctr" fontAlgn="auto">
              <a:buClrTx/>
              <a:buSzTx/>
              <a:buFontTx/>
            </a:pPr>
            <a:r>
              <a:rPr lang="zh-CN" altLang="en-US"/>
              <a:t>编辑母版标题</a:t>
            </a:r>
            <a:endParaRPr lang="zh-CN" altLang="en-US"/>
          </a:p>
        </p:txBody>
      </p:sp>
      <p:sp>
        <p:nvSpPr>
          <p:cNvPr id="3" name="副标题 2"/>
          <p:cNvSpPr>
            <a:spLocks noGrp="1"/>
          </p:cNvSpPr>
          <p:nvPr>
            <p:ph type="subTitle" idx="1" hasCustomPrompt="1"/>
            <p:custDataLst>
              <p:tags r:id="rId12"/>
            </p:custDataLst>
          </p:nvPr>
        </p:nvSpPr>
        <p:spPr>
          <a:xfrm>
            <a:off x="1219200" y="3941830"/>
            <a:ext cx="6424931" cy="527701"/>
          </a:xfrm>
          <a:noFill/>
        </p:spPr>
        <p:txBody>
          <a:bodyPr vert="horz" wrap="square" lIns="101600" tIns="0" rIns="82550" bIns="0" rtlCol="0">
            <a:normAutofit/>
          </a:bodyPr>
          <a:lstStyle>
            <a:lvl1pPr marL="0" indent="0" algn="ctr">
              <a:buNone/>
              <a:defRPr kumimoji="0" lang="zh-CN" altLang="en-US" sz="2600" b="0" i="0" u="none" strike="noStrike" cap="none" spc="0" normalizeH="0" baseline="0">
                <a:solidFill>
                  <a:schemeClr val="dk1">
                    <a:lumMod val="100000"/>
                  </a:schemeClr>
                </a:solidFill>
                <a:uFillTx/>
                <a:latin typeface="+mj-ea"/>
                <a:ea typeface="+mj-ea"/>
              </a:defRPr>
            </a:lvl1pPr>
          </a:lstStyle>
          <a:p>
            <a:pPr marL="228600" marR="0" lvl="0" indent="-457200" algn="ctr"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3"/>
          <p:cNvSpPr>
            <a:spLocks noGrp="1"/>
          </p:cNvSpPr>
          <p:nvPr>
            <p:ph type="dt" sz="half" idx="10"/>
            <p:custDataLst>
              <p:tags r:id="rId1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14"/>
            </p:custDataLst>
          </p:nvPr>
        </p:nvSpPr>
        <p:spPr/>
        <p:txBody>
          <a:bodyPr/>
          <a:lstStyle/>
          <a:p>
            <a:endParaRPr lang="zh-CN" altLang="en-US"/>
          </a:p>
        </p:txBody>
      </p:sp>
      <p:sp>
        <p:nvSpPr>
          <p:cNvPr id="6" name="灯片编号占位符 5"/>
          <p:cNvSpPr>
            <a:spLocks noGrp="1"/>
          </p:cNvSpPr>
          <p:nvPr>
            <p:ph type="sldNum" sz="quarter" idx="12"/>
            <p:custDataLst>
              <p:tags r:id="rId15"/>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
        <p:nvSpPr>
          <p:cNvPr id="24" name="署名占位符 10"/>
          <p:cNvSpPr>
            <a:spLocks noGrp="1"/>
          </p:cNvSpPr>
          <p:nvPr>
            <p:ph type="body" sz="quarter" idx="17" hasCustomPrompt="1"/>
            <p:custDataLst>
              <p:tags r:id="rId16"/>
            </p:custDataLst>
          </p:nvPr>
        </p:nvSpPr>
        <p:spPr>
          <a:xfrm>
            <a:off x="1219200" y="4625396"/>
            <a:ext cx="6424930" cy="457341"/>
          </a:xfrm>
          <a:noFill/>
        </p:spPr>
        <p:txBody>
          <a:bodyPr vert="horz" wrap="square" lIns="101600" tIns="0" rIns="82550" bIns="0" rtlCol="0" anchor="ctr" anchorCtr="0">
            <a:normAutofit/>
          </a:bodyPr>
          <a:lstStyle>
            <a:lvl1pPr marL="0" indent="0" algn="ctr">
              <a:buNone/>
              <a:defRPr kumimoji="0" lang="zh-CN" altLang="en-US" sz="2200" b="0" i="0" u="none" strike="noStrike" cap="none" spc="0" normalizeH="0" baseline="0">
                <a:solidFill>
                  <a:schemeClr val="dk1">
                    <a:lumMod val="100000"/>
                  </a:schemeClr>
                </a:solidFill>
                <a:uFillTx/>
                <a:latin typeface="+mn-ea"/>
                <a:ea typeface="+mn-ea"/>
              </a:defRPr>
            </a:lvl1pPr>
          </a:lstStyle>
          <a:p>
            <a:pPr marL="114300" marR="0" lvl="0" indent="-342900" algn="ctr" fontAlgn="auto">
              <a:lnSpc>
                <a:spcPct val="100000"/>
              </a:lnSpc>
              <a:spcBef>
                <a:spcPct val="0"/>
              </a:spcBef>
              <a:spcAft>
                <a:spcPts val="1000"/>
              </a:spcAft>
              <a:buClrTx/>
              <a:buSzTx/>
            </a:pPr>
            <a:r>
              <a:rPr lang="zh-CN" altLang="en-US"/>
              <a:t>署名占位符</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bg>
      <p:bgPr>
        <a:solidFill>
          <a:schemeClr val="lt2"/>
        </a:solidFill>
        <a:effectLst/>
      </p:bgPr>
    </p:bg>
    <p:spTree>
      <p:nvGrpSpPr>
        <p:cNvPr id="1" name=""/>
        <p:cNvGrpSpPr/>
        <p:nvPr/>
      </p:nvGrpSpPr>
      <p:grpSpPr>
        <a:xfrm>
          <a:off x="0" y="0"/>
          <a:ext cx="0" cy="0"/>
        </a:xfrm>
      </p:grpSpPr>
      <p:sp>
        <p:nvSpPr>
          <p:cNvPr id="7" name="矩形 6"/>
          <p:cNvSpPr/>
          <p:nvPr>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a:solidFill>
                <a:schemeClr val="lt1"/>
              </a:solidFill>
            </a:endParaRPr>
          </a:p>
        </p:txBody>
      </p:sp>
      <p:sp>
        <p:nvSpPr>
          <p:cNvPr id="2" name="标题 1"/>
          <p:cNvSpPr>
            <a:spLocks noGrp="1"/>
          </p:cNvSpPr>
          <p:nvPr>
            <p:ph type="ctrTitle" hasCustomPrompt="1"/>
            <p:custDataLst>
              <p:tags r:id="rId3"/>
            </p:custDataLst>
          </p:nvPr>
        </p:nvSpPr>
        <p:spPr>
          <a:xfrm>
            <a:off x="694493" y="3745800"/>
            <a:ext cx="7202598" cy="1575502"/>
          </a:xfrm>
        </p:spPr>
        <p:txBody>
          <a:bodyPr lIns="90000" tIns="46800" rIns="90000" bIns="46800" anchor="ctr">
            <a:normAutofit/>
          </a:bodyPr>
          <a:lstStyle>
            <a:lvl1pPr algn="ctr">
              <a:defRPr sz="6000" u="none" strike="noStrike" kern="1200" cap="none" spc="200" normalizeH="0" baseline="0">
                <a:solidFill>
                  <a:schemeClr val="accent1"/>
                </a:solidFill>
                <a:uFillTx/>
                <a:latin typeface="Arial" pitchFamily="34" charset="0"/>
                <a:ea typeface="汉仪尚巍手书W"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4"/>
            </p:custDataLst>
          </p:nvPr>
        </p:nvSpPr>
        <p:spPr>
          <a:xfrm>
            <a:off x="694491" y="5385257"/>
            <a:ext cx="7202599" cy="666750"/>
          </a:xfrm>
        </p:spPr>
        <p:txBody>
          <a:bodyPr lIns="90000" tIns="46800" rIns="90000" bIns="46800" anchor="ctr">
            <a:normAutofit/>
          </a:bodyPr>
          <a:lstStyle>
            <a:lvl1pPr marL="0" indent="0" algn="ctr">
              <a:buNone/>
              <a:defRPr u="none" strike="noStrike" kern="1200" cap="none" spc="150" normalizeH="0">
                <a:solidFill>
                  <a:schemeClr val="tx1">
                    <a:lumMod val="85000"/>
                    <a:lumOff val="15000"/>
                  </a:schemeClr>
                </a:solidFill>
                <a:uFillTx/>
                <a:ea typeface="隶书" panose="02010509060101010101" pitchFamily="49" charset="-122"/>
              </a:defRPr>
            </a:lvl1pPr>
          </a:lstStyle>
          <a:p>
            <a:pPr lvl="0"/>
            <a:r>
              <a:rPr lang="zh-CN" altLang="en-US"/>
              <a:t>单击此处编辑文本</a:t>
            </a:r>
            <a:endParaRPr lang="zh-CN" altLang="en-US"/>
          </a:p>
        </p:txBody>
      </p:sp>
      <p:sp>
        <p:nvSpPr>
          <p:cNvPr id="4" name="日期占位符 3"/>
          <p:cNvSpPr>
            <a:spLocks noGrp="1"/>
          </p:cNvSpPr>
          <p:nvPr>
            <p:ph type="dt" sz="half" idx="10"/>
            <p:custDataLst>
              <p:tags r:id="rId5"/>
            </p:custDataLst>
          </p:nvPr>
        </p:nvSpPr>
        <p:spPr/>
        <p:txBody>
          <a:bodyPr/>
          <a:lstStyle/>
          <a:p>
            <a:fld id="{1E5E4182-9B3A-4430-8BA3-831D0EC0ADCB}"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pic>
        <p:nvPicPr>
          <p:cNvPr id="14" name="图片 13"/>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4"/>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5"/>
            </p:custDataLst>
          </p:nvPr>
        </p:nvSpPr>
        <p:spPr/>
        <p:txBody>
          <a:bodyPr/>
          <a:lstStyle>
            <a:lvl1pPr>
              <a:lnSpc>
                <a:spcPct val="120000"/>
              </a:lnSpc>
              <a:defRPr baseline="0">
                <a:latin typeface="Arial" pitchFamily="34" charset="0"/>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lvl1pPr>
              <a:lnSpc>
                <a:spcPct val="120000"/>
              </a:lnSpc>
              <a:defRPr baseline="0">
                <a:latin typeface="Arial" pitchFamily="34" charset="0"/>
              </a:defRPr>
            </a:lvl1pPr>
          </a:lstStyle>
          <a:p>
            <a:endParaRPr lang="zh-CN" altLang="en-US"/>
          </a:p>
        </p:txBody>
      </p:sp>
      <p:sp>
        <p:nvSpPr>
          <p:cNvPr id="6" name="灯片编号占位符 5"/>
          <p:cNvSpPr>
            <a:spLocks noGrp="1"/>
          </p:cNvSpPr>
          <p:nvPr>
            <p:ph type="sldNum" sz="quarter" idx="12"/>
            <p:custDataLst>
              <p:tags r:id="rId7"/>
            </p:custDataLst>
          </p:nvPr>
        </p:nvSpPr>
        <p:spPr/>
        <p:txBody>
          <a:bodyPr/>
          <a:lstStyle>
            <a:lvl1pPr>
              <a:lnSpc>
                <a:spcPct val="120000"/>
              </a:lnSpc>
              <a:defRPr baseline="0">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bg>
      <p:bgPr>
        <a:solidFill>
          <a:schemeClr val="bg2"/>
        </a:solidFill>
        <a:effectLst/>
      </p:bgPr>
    </p:bg>
    <p:spTree>
      <p:nvGrpSpPr>
        <p:cNvPr id="1" name=""/>
        <p:cNvGrpSpPr/>
        <p:nvPr/>
      </p:nvGrpSpPr>
      <p:grpSpPr>
        <a:xfrm>
          <a:off x="0" y="0"/>
          <a:ext cx="0" cy="0"/>
        </a:xfrm>
      </p:grpSpPr>
      <p:sp>
        <p:nvSpPr>
          <p:cNvPr id="7" name="矩形 6"/>
          <p:cNvSpPr/>
          <p:nvPr>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baseline="0">
              <a:latin typeface="Arial" pitchFamily="34" charset="0"/>
            </a:endParaRPr>
          </a:p>
        </p:txBody>
      </p:sp>
      <p:sp>
        <p:nvSpPr>
          <p:cNvPr id="2" name="标题 1"/>
          <p:cNvSpPr>
            <a:spLocks noGrp="1"/>
          </p:cNvSpPr>
          <p:nvPr>
            <p:ph type="title" hasCustomPrompt="1"/>
            <p:custDataLst>
              <p:tags r:id="rId3"/>
            </p:custDataLst>
          </p:nvPr>
        </p:nvSpPr>
        <p:spPr>
          <a:xfrm>
            <a:off x="725787" y="4195305"/>
            <a:ext cx="5500842" cy="904863"/>
          </a:xfrm>
        </p:spPr>
        <p:txBody>
          <a:bodyPr lIns="90000" tIns="46800" rIns="90000" bIns="46800" anchor="ctr">
            <a:normAutofit/>
          </a:bodyPr>
          <a:lstStyle>
            <a:lvl1pPr algn="ctr">
              <a:defRPr sz="4400" u="none" strike="noStrike" kern="1200" cap="none" spc="200" normalizeH="0" baseline="0">
                <a:solidFill>
                  <a:schemeClr val="accent1"/>
                </a:solidFill>
                <a:uFillTx/>
                <a:latin typeface="Arial" pitchFamily="34" charset="0"/>
                <a:ea typeface="汉仪尚巍手书W" panose="00020600040101010101" pitchFamily="18" charset="-122"/>
              </a:defRPr>
            </a:lvl1pPr>
          </a:lstStyle>
          <a:p>
            <a:r>
              <a:rPr lang="zh-CN" altLang="en-US"/>
              <a:t>单击此处编辑标题</a:t>
            </a:r>
            <a:endParaRPr lang="zh-CN" altLang="en-US"/>
          </a:p>
        </p:txBody>
      </p:sp>
      <p:sp>
        <p:nvSpPr>
          <p:cNvPr id="4" name="日期占位符 3"/>
          <p:cNvSpPr>
            <a:spLocks noGrp="1"/>
          </p:cNvSpPr>
          <p:nvPr>
            <p:ph type="dt" sz="half" idx="10"/>
            <p:custDataLst>
              <p:tags r:id="rId4"/>
            </p:custDataLst>
          </p:nvPr>
        </p:nvSpPr>
        <p:spPr/>
        <p:txBody>
          <a:bodyPr/>
          <a:lstStyle>
            <a:lvl1pPr>
              <a:defRPr baseline="0">
                <a:latin typeface="Arial" pitchFamily="34" charset="0"/>
              </a:defRPr>
            </a:lvl1pPr>
          </a:lstStyle>
          <a:p>
            <a:fld id="{1E5E4182-9B3A-4430-8BA3-831D0EC0ADCB}"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lvl1pPr>
              <a:defRPr baseline="0">
                <a:latin typeface="Arial" pitchFamily="34" charset="0"/>
              </a:defRPr>
            </a:lvl1pPr>
          </a:lstStyle>
          <a:p>
            <a:endParaRPr lang="zh-CN" altLang="en-US"/>
          </a:p>
        </p:txBody>
      </p:sp>
      <p:sp>
        <p:nvSpPr>
          <p:cNvPr id="6" name="灯片编号占位符 5"/>
          <p:cNvSpPr>
            <a:spLocks noGrp="1"/>
          </p:cNvSpPr>
          <p:nvPr>
            <p:ph type="sldNum" sz="quarter" idx="12"/>
            <p:custDataLst>
              <p:tags r:id="rId6"/>
            </p:custDataLst>
          </p:nvPr>
        </p:nvSpPr>
        <p:spPr/>
        <p:txBody>
          <a:bodyPr/>
          <a:lstStyle>
            <a:lvl1pPr>
              <a:defRPr baseline="0">
                <a:latin typeface="Arial" pitchFamily="34" charset="0"/>
              </a:defRPr>
            </a:lvl1p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pic>
        <p:nvPicPr>
          <p:cNvPr id="12" name="图片 11"/>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4"/>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5"/>
            </p:custDataLst>
          </p:nvPr>
        </p:nvSpPr>
        <p:spPr>
          <a:xfrm>
            <a:off x="6238877" y="952508"/>
            <a:ext cx="5283242" cy="5388907"/>
          </a:xfrm>
        </p:spPr>
        <p:txBody>
          <a:bodyPr>
            <a:normAutofit/>
          </a:bodyPr>
          <a:lstStyle>
            <a:lvl1pPr>
              <a:lnSpc>
                <a:spcPct val="120000"/>
              </a:lnSpc>
              <a:defRPr sz="1600" baseline="0">
                <a:solidFill>
                  <a:schemeClr val="tx1">
                    <a:lumMod val="85000"/>
                    <a:lumOff val="15000"/>
                  </a:schemeClr>
                </a:solidFill>
                <a:latin typeface="Arial" pitchFamily="34" charset="0"/>
                <a:ea typeface="隶书" panose="02010509060101010101" pitchFamily="49" charset="-122"/>
              </a:defRPr>
            </a:lvl1pPr>
            <a:lvl2pPr>
              <a:lnSpc>
                <a:spcPct val="120000"/>
              </a:lnSpc>
              <a:defRPr sz="1600" baseline="0">
                <a:solidFill>
                  <a:schemeClr val="tx1">
                    <a:lumMod val="85000"/>
                    <a:lumOff val="15000"/>
                  </a:schemeClr>
                </a:solidFill>
                <a:latin typeface="Arial" pitchFamily="34" charset="0"/>
                <a:ea typeface="隶书" panose="02010509060101010101" pitchFamily="49" charset="-122"/>
              </a:defRPr>
            </a:lvl2pPr>
            <a:lvl3pPr>
              <a:lnSpc>
                <a:spcPct val="120000"/>
              </a:lnSpc>
              <a:defRPr sz="1600" baseline="0">
                <a:solidFill>
                  <a:schemeClr val="tx1">
                    <a:lumMod val="85000"/>
                    <a:lumOff val="15000"/>
                  </a:schemeClr>
                </a:solidFill>
                <a:latin typeface="Arial" pitchFamily="34" charset="0"/>
                <a:ea typeface="隶书" panose="02010509060101010101" pitchFamily="49" charset="-122"/>
              </a:defRPr>
            </a:lvl3pPr>
            <a:lvl4pPr>
              <a:lnSpc>
                <a:spcPct val="120000"/>
              </a:lnSpc>
              <a:defRPr sz="1600" baseline="0">
                <a:solidFill>
                  <a:schemeClr val="tx1">
                    <a:lumMod val="85000"/>
                    <a:lumOff val="15000"/>
                  </a:schemeClr>
                </a:solidFill>
                <a:latin typeface="Arial" pitchFamily="34" charset="0"/>
                <a:ea typeface="隶书" panose="02010509060101010101" pitchFamily="49" charset="-122"/>
              </a:defRPr>
            </a:lvl4pPr>
            <a:lvl5pPr>
              <a:lnSpc>
                <a:spcPct val="120000"/>
              </a:lnSpc>
              <a:defRPr sz="1600"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6"/>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7" name="灯片编号占位符 6"/>
          <p:cNvSpPr>
            <a:spLocks noGrp="1"/>
          </p:cNvSpPr>
          <p:nvPr>
            <p:ph type="sldNum" sz="quarter" idx="12"/>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pic>
        <p:nvPicPr>
          <p:cNvPr id="14" name="图片 13"/>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4"/>
            </p:custDataLst>
          </p:nvPr>
        </p:nvSpPr>
        <p:spPr>
          <a:xfrm>
            <a:off x="669930" y="952508"/>
            <a:ext cx="5283242" cy="381003"/>
          </a:xfrm>
        </p:spPr>
        <p:txBody>
          <a:bodyPr lIns="101600" tIns="38100" rIns="76200" bIns="3810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隶书" panose="02010509060101010101" pitchFamily="49"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5"/>
            </p:custDataLst>
          </p:nvPr>
        </p:nvSpPr>
        <p:spPr>
          <a:xfrm>
            <a:off x="669925" y="1406525"/>
            <a:ext cx="5283200" cy="4934752"/>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6"/>
            </p:custDataLst>
          </p:nvPr>
        </p:nvSpPr>
        <p:spPr>
          <a:xfrm>
            <a:off x="6235750" y="952508"/>
            <a:ext cx="5283242" cy="381003"/>
          </a:xfrm>
        </p:spPr>
        <p:txBody>
          <a:bodyPr vert="horz" lIns="101600" tIns="38100" rIns="76200" bIns="3810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7"/>
            </p:custDataLst>
          </p:nvPr>
        </p:nvSpPr>
        <p:spPr>
          <a:xfrm>
            <a:off x="6235750" y="1406525"/>
            <a:ext cx="5283242" cy="4934752"/>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9"/>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9" name="灯片编号占位符 8"/>
          <p:cNvSpPr>
            <a:spLocks noGrp="1"/>
          </p:cNvSpPr>
          <p:nvPr>
            <p:ph type="sldNum" sz="quarter" idx="12"/>
            <p:custDataLst>
              <p:tags r:id="rId10"/>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pic>
        <p:nvPicPr>
          <p:cNvPr id="9" name="图片 8"/>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4"/>
            </p:custDataLst>
          </p:nvPr>
        </p:nvSpPr>
        <p:spPr/>
        <p:txBody>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6"/>
            </p:custDataLst>
          </p:nvPr>
        </p:nvSpPr>
        <p:spPr/>
        <p:txBody>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4"/>
            </p:custDataLst>
          </p:nvPr>
        </p:nvSpPr>
        <p:spPr/>
        <p:txBody>
          <a:bodyPr/>
          <a:lstStyle/>
          <a:p>
            <a:endParaRPr lang="zh-CN" altLang="en-US"/>
          </a:p>
        </p:txBody>
      </p:sp>
      <p:sp>
        <p:nvSpPr>
          <p:cNvPr id="4"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pic>
        <p:nvPicPr>
          <p:cNvPr id="12" name="图片 11"/>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930"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4"/>
            </p:custDataLst>
          </p:nvPr>
        </p:nvSpPr>
        <p:spPr>
          <a:xfrm>
            <a:off x="669930" y="952508"/>
            <a:ext cx="5283242" cy="5388907"/>
          </a:xfrm>
        </p:spPr>
        <p:txBody>
          <a:bodyPr vert="horz" lIns="101600" tIns="0" rIns="82550" bIns="0" rtlCol="0">
            <a:noAutofit/>
          </a:bodyPr>
          <a:lstStyle>
            <a:lvl1pPr marL="0" marR="0" lvl="0" indent="0" algn="l" defTabSz="914400" rtl="0" eaLnBrk="1" fontAlgn="auto" latinLnBrk="0" hangingPunct="1">
              <a:lnSpc>
                <a:spcPct val="12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5"/>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6"/>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7" name="灯片编号占位符 6"/>
          <p:cNvSpPr>
            <a:spLocks noGrp="1"/>
          </p:cNvSpPr>
          <p:nvPr>
            <p:ph type="sldNum" sz="quarter" idx="12"/>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292800" y="304200"/>
            <a:ext cx="11606400" cy="6249600"/>
            <a:chOff x="292800" y="304200"/>
            <a:chExt cx="11606400" cy="6249600"/>
          </a:xfrm>
        </p:grpSpPr>
        <p:sp>
          <p:nvSpPr>
            <p:cNvPr id="11" name="矩形 10"/>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2" name="图片 11"/>
            <p:cNvPicPr>
              <a:picLocks noChangeAspect="1"/>
            </p:cNvPicPr>
            <p:nvPr userDrawn="1">
              <p:custDataLst>
                <p:tags r:id="rId4"/>
              </p:custDataLst>
            </p:nvPr>
          </p:nvPicPr>
          <p:blipFill>
            <a:blip r:embed="rId3"/>
            <a:stretch>
              <a:fillRect/>
            </a:stretch>
          </p:blipFill>
          <p:spPr>
            <a:xfrm>
              <a:off x="292800" y="304200"/>
              <a:ext cx="11606400" cy="6249600"/>
            </a:xfrm>
            <a:prstGeom prst="rect">
              <a:avLst/>
            </a:prstGeom>
          </p:spPr>
        </p:pic>
      </p:grpSp>
      <p:sp>
        <p:nvSpPr>
          <p:cNvPr id="2" name="竖排标题 1"/>
          <p:cNvSpPr>
            <a:spLocks noGrp="1"/>
          </p:cNvSpPr>
          <p:nvPr>
            <p:ph type="title" orient="vert"/>
            <p:custDataLst>
              <p:tags r:id="rId5"/>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6"/>
            </p:custDataLst>
          </p:nvPr>
        </p:nvSpPr>
        <p:spPr>
          <a:xfrm>
            <a:off x="669925" y="952500"/>
            <a:ext cx="9828101" cy="5388907"/>
          </a:xfrm>
        </p:spPr>
        <p:txBody>
          <a:bodyPr vert="eaVert"/>
          <a:lstStyle>
            <a:lvl1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1pPr>
            <a:lvl2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2pPr>
            <a:lvl3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3pPr>
            <a:lvl4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4pPr>
            <a:lvl5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6" name="灯片编号占位符 5"/>
          <p:cNvSpPr>
            <a:spLocks noGrp="1"/>
          </p:cNvSpPr>
          <p:nvPr>
            <p:ph type="sldNum" sz="quarter" idx="12"/>
            <p:custDataLst>
              <p:tags r:id="rId9"/>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8" name="组合 7"/>
          <p:cNvGrpSpPr/>
          <p:nvPr userDrawn="1">
            <p:custDataLst>
              <p:tags r:id="rId1"/>
            </p:custDataLst>
          </p:nvPr>
        </p:nvGrpSpPr>
        <p:grpSpPr>
          <a:xfrm>
            <a:off x="292800" y="304200"/>
            <a:ext cx="11606400" cy="6249600"/>
            <a:chOff x="292800" y="304200"/>
            <a:chExt cx="11606400" cy="6249600"/>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1" name="图片 10"/>
            <p:cNvPicPr>
              <a:picLocks noChangeAspect="1"/>
            </p:cNvPicPr>
            <p:nvPr userDrawn="1">
              <p:custDataLst>
                <p:tags r:id="rId4"/>
              </p:custDataLst>
            </p:nvPr>
          </p:nvPicPr>
          <p:blipFill>
            <a:blip r:embed="rId3"/>
            <a:stretch>
              <a:fillRect/>
            </a:stretch>
          </p:blipFill>
          <p:spPr>
            <a:xfrm>
              <a:off x="292800" y="304200"/>
              <a:ext cx="11606400" cy="6249600"/>
            </a:xfrm>
            <a:prstGeom prst="rect">
              <a:avLst/>
            </a:prstGeom>
          </p:spPr>
        </p:pic>
      </p:grpSp>
      <p:sp>
        <p:nvSpPr>
          <p:cNvPr id="3" name="日期占位符 2"/>
          <p:cNvSpPr>
            <a:spLocks noGrp="1"/>
          </p:cNvSpPr>
          <p:nvPr>
            <p:ph type="dt" sz="half" idx="10"/>
            <p:custDataLst>
              <p:tags r:id="rId5"/>
            </p:custDataLst>
          </p:nvPr>
        </p:nvSpPr>
        <p:spPr/>
        <p:txBody>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69930" y="952508"/>
            <a:ext cx="10852237" cy="5388907"/>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末尾幻灯片">
    <p:bg>
      <p:bgPr>
        <a:solidFill>
          <a:schemeClr val="bg2"/>
        </a:solidFill>
        <a:effectLst/>
      </p:bgPr>
    </p:bg>
    <p:spTree>
      <p:nvGrpSpPr>
        <p:cNvPr id="1" name=""/>
        <p:cNvGrpSpPr/>
        <p:nvPr/>
      </p:nvGrpSpPr>
      <p:grpSpPr>
        <a:xfrm>
          <a:off x="0" y="0"/>
          <a:ext cx="0" cy="0"/>
        </a:xfrm>
      </p:grpSpPr>
      <p:sp>
        <p:nvSpPr>
          <p:cNvPr id="12" name="矩形 11"/>
          <p:cNvSpPr/>
          <p:nvPr userDrawn="1">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baseline="0">
              <a:solidFill>
                <a:schemeClr val="lt1"/>
              </a:solidFill>
              <a:latin typeface="Arial" pitchFamily="34" charset="0"/>
            </a:endParaRPr>
          </a:p>
        </p:txBody>
      </p:sp>
      <p:sp>
        <p:nvSpPr>
          <p:cNvPr id="6" name="椭圆 5"/>
          <p:cNvSpPr/>
          <p:nvPr>
            <p:custDataLst>
              <p:tags r:id="rId3"/>
            </p:custDataLst>
          </p:nvPr>
        </p:nvSpPr>
        <p:spPr>
          <a:xfrm>
            <a:off x="140970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7" name="椭圆 6"/>
          <p:cNvSpPr/>
          <p:nvPr>
            <p:custDataLst>
              <p:tags r:id="rId4"/>
            </p:custDataLst>
          </p:nvPr>
        </p:nvSpPr>
        <p:spPr>
          <a:xfrm>
            <a:off x="386715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8" name="椭圆 7"/>
          <p:cNvSpPr/>
          <p:nvPr>
            <p:custDataLst>
              <p:tags r:id="rId5"/>
            </p:custDataLst>
          </p:nvPr>
        </p:nvSpPr>
        <p:spPr>
          <a:xfrm>
            <a:off x="632460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9" name="椭圆 8"/>
          <p:cNvSpPr/>
          <p:nvPr>
            <p:custDataLst>
              <p:tags r:id="rId6"/>
            </p:custDataLst>
          </p:nvPr>
        </p:nvSpPr>
        <p:spPr>
          <a:xfrm>
            <a:off x="878205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2" name="标题 1"/>
          <p:cNvSpPr>
            <a:spLocks noGrp="1"/>
          </p:cNvSpPr>
          <p:nvPr>
            <p:ph type="title" hasCustomPrompt="1"/>
            <p:custDataLst>
              <p:tags r:id="rId7"/>
            </p:custDataLst>
          </p:nvPr>
        </p:nvSpPr>
        <p:spPr>
          <a:xfrm>
            <a:off x="2032000" y="2428875"/>
            <a:ext cx="8128000" cy="2000250"/>
          </a:xfrm>
        </p:spPr>
        <p:txBody>
          <a:bodyPr lIns="90000" tIns="46800" rIns="90000" bIns="46800" anchor="ctr">
            <a:normAutofit/>
          </a:bodyPr>
          <a:lstStyle>
            <a:lvl1pPr algn="dist">
              <a:defRPr sz="6000" u="none" strike="noStrike" kern="1200" cap="none" spc="200" normalizeH="0" baseline="0">
                <a:solidFill>
                  <a:schemeClr val="bg1"/>
                </a:solidFill>
                <a:uFillTx/>
                <a:latin typeface="Arial" pitchFamily="34" charset="0"/>
                <a:ea typeface="汉仪尚巍手书W" panose="00020600040101010101" pitchFamily="18" charset="-122"/>
              </a:defRPr>
            </a:lvl1pPr>
          </a:lstStyle>
          <a:p>
            <a:r>
              <a:rPr lang="zh-CN" altLang="en-US"/>
              <a:t>编辑标题</a:t>
            </a:r>
            <a:endParaRPr lang="zh-CN" altLang="en-US"/>
          </a:p>
        </p:txBody>
      </p:sp>
      <p:sp>
        <p:nvSpPr>
          <p:cNvPr id="3" name="日期占位符 2"/>
          <p:cNvSpPr>
            <a:spLocks noGrp="1"/>
          </p:cNvSpPr>
          <p:nvPr>
            <p:ph type="dt" sz="half" idx="10"/>
            <p:custDataLst>
              <p:tags r:id="rId8"/>
            </p:custDataLst>
          </p:nvPr>
        </p:nvSpPr>
        <p:spPr/>
        <p:txBody>
          <a:bodyPr/>
          <a:lstStyle>
            <a:lvl1pPr>
              <a:defRPr baseline="0">
                <a:latin typeface="Arial" pitchFamily="34" charset="0"/>
              </a:defRPr>
            </a:lvl1pPr>
          </a:lstStyle>
          <a:p>
            <a:fld id="{1E5E4182-9B3A-4430-8BA3-831D0EC0ADCB}"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lvl1pPr>
              <a:defRPr baseline="0">
                <a:latin typeface="Arial" pitchFamily="34" charset="0"/>
              </a:defRPr>
            </a:lvl1pPr>
          </a:lstStyle>
          <a:p>
            <a:endParaRPr lang="zh-CN" altLang="en-US"/>
          </a:p>
        </p:txBody>
      </p:sp>
      <p:sp>
        <p:nvSpPr>
          <p:cNvPr id="5" name="灯片编号占位符 4"/>
          <p:cNvSpPr>
            <a:spLocks noGrp="1"/>
          </p:cNvSpPr>
          <p:nvPr>
            <p:ph type="sldNum" sz="quarter" idx="12"/>
            <p:custDataLst>
              <p:tags r:id="rId10"/>
            </p:custDataLst>
          </p:nvPr>
        </p:nvSpPr>
        <p:spPr/>
        <p:txBody>
          <a:bodyPr/>
          <a:lstStyle>
            <a:lvl1pPr>
              <a:defRPr baseline="0">
                <a:latin typeface="Arial" pitchFamily="34" charset="0"/>
              </a:defRPr>
            </a:lvl1p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blipFill rotWithShape="1">
          <a:blip r:embed="rId5"/>
          <a:stretch>
            <a:fillRect/>
          </a:stretch>
        </a:blipFill>
        <a:effectLst/>
      </p:bgPr>
    </p:bg>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1" name="图片 10"/>
          <p:cNvPicPr>
            <a:picLocks noChangeAspect="1"/>
          </p:cNvPicPr>
          <p:nvPr userDrawn="1">
            <p:custDataLst>
              <p:tags r:id="rId3"/>
            </p:custDataLst>
          </p:nvPr>
        </p:nvPicPr>
        <p:blipFill>
          <a:blip r:embed="rId2"/>
          <a:stretch>
            <a:fillRect/>
          </a:stretch>
        </p:blipFill>
        <p:spPr>
          <a:xfrm>
            <a:off x="292735" y="304165"/>
            <a:ext cx="11606530" cy="6249670"/>
          </a:xfrm>
          <a:prstGeom prst="rect">
            <a:avLst/>
          </a:prstGeom>
        </p:spPr>
      </p:pic>
      <p:sp>
        <p:nvSpPr>
          <p:cNvPr id="7" name="内容占位符 6"/>
          <p:cNvSpPr>
            <a:spLocks noGrp="1"/>
          </p:cNvSpPr>
          <p:nvPr>
            <p:ph sz="quarter" idx="13"/>
            <p:custDataLst>
              <p:tags r:id="rId4"/>
            </p:custDataLst>
          </p:nvPr>
        </p:nvSpPr>
        <p:spPr>
          <a:xfrm>
            <a:off x="1281113" y="2163600"/>
            <a:ext cx="9626600" cy="3445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p:ph type="dt" sz="half" idx="10"/>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8"/>
            </p:custDataLst>
          </p:nvPr>
        </p:nvSpPr>
        <p:spPr>
          <a:xfrm>
            <a:off x="1281600" y="1249200"/>
            <a:ext cx="9626400" cy="723600"/>
          </a:xfrm>
        </p:spPr>
        <p:txBody>
          <a:bodyPr anchor="ctr"/>
          <a:lstStyle>
            <a:lvl1pPr>
              <a:defRPr sz="32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单击此处编辑标题</a:t>
            </a:r>
            <a:endParaRPr lang="zh-CN" altLang="en-US"/>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blipFill rotWithShape="1">
          <a:blip r:embed="rId8"/>
          <a:stretch>
            <a:fillRect/>
          </a:stretch>
        </a:blip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hasCustomPrompt="1"/>
            <p:custDataLst>
              <p:tags r:id="rId2"/>
            </p:custDataLst>
          </p:nvPr>
        </p:nvSpPr>
        <p:spPr>
          <a:xfrm>
            <a:off x="583200" y="770400"/>
            <a:ext cx="3960000" cy="882000"/>
          </a:xfrm>
        </p:spPr>
        <p:txBody>
          <a:bodyPr anchor="ctr"/>
          <a:lstStyle>
            <a:lvl1pPr>
              <a:defRPr sz="36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单击编辑标题</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586800" y="1764000"/>
            <a:ext cx="3956400" cy="4093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blipFill rotWithShape="1">
          <a:blip r:embed="rId8"/>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612000" y="781200"/>
            <a:ext cx="10976400" cy="626400"/>
          </a:xfrm>
        </p:spPr>
        <p:txBody>
          <a:bodyPr anchor="ctr"/>
          <a:lstStyle>
            <a:lvl1pPr algn="ctr">
              <a:defRPr sz="36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7"/>
            </p:custDataLst>
          </p:nvPr>
        </p:nvSpPr>
        <p:spPr>
          <a:xfrm>
            <a:off x="612775" y="2808000"/>
            <a:ext cx="10965600" cy="34308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blipFill rotWithShape="1">
          <a:blip r:embed="rId8"/>
          <a:stretch>
            <a:fillRect/>
          </a:stretch>
        </a:blip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blipFill rotWithShape="1">
          <a:blip r:embed="rId10"/>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blipFill rotWithShape="1">
          <a:blip r:embed="rId7"/>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hasCustomPrompt="1"/>
            <p:custDataLst>
              <p:tags r:id="rId2"/>
            </p:custDataLst>
          </p:nvPr>
        </p:nvSpPr>
        <p:spPr>
          <a:xfrm>
            <a:off x="1522800" y="1339200"/>
            <a:ext cx="9144000" cy="2386800"/>
          </a:xfrm>
        </p:spPr>
        <p:txBody>
          <a:bodyPr anchor="b"/>
          <a:lstStyle>
            <a:lvl1pPr algn="ctr">
              <a:defRPr sz="60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单击此处编辑标题</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1522413" y="3862800"/>
            <a:ext cx="9144000" cy="1656000"/>
          </a:xfrm>
        </p:spPr>
        <p:txBody>
          <a:bodyPr/>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tags" Target="../tags/tag83.xml" /><Relationship Id="rId14" Type="http://schemas.openxmlformats.org/officeDocument/2006/relationships/image" Target="../media/image3.png" /><Relationship Id="rId15" Type="http://schemas.openxmlformats.org/officeDocument/2006/relationships/tags" Target="../tags/tag84.xml" /><Relationship Id="rId16" Type="http://schemas.openxmlformats.org/officeDocument/2006/relationships/image" Target="../media/image7.png" /><Relationship Id="rId17" Type="http://schemas.openxmlformats.org/officeDocument/2006/relationships/tags" Target="../tags/tag85.xml" /><Relationship Id="rId18" Type="http://schemas.openxmlformats.org/officeDocument/2006/relationships/image" Target="../media/image2.png" /><Relationship Id="rId19" Type="http://schemas.openxmlformats.org/officeDocument/2006/relationships/tags" Target="../tags/tag86.xml" /><Relationship Id="rId2" Type="http://schemas.openxmlformats.org/officeDocument/2006/relationships/slideLayout" Target="../slideLayouts/slideLayout13.xml" /><Relationship Id="rId20" Type="http://schemas.openxmlformats.org/officeDocument/2006/relationships/tags" Target="../tags/tag87.xml" /><Relationship Id="rId21" Type="http://schemas.openxmlformats.org/officeDocument/2006/relationships/tags" Target="../tags/tag88.xml" /><Relationship Id="rId22" Type="http://schemas.openxmlformats.org/officeDocument/2006/relationships/tags" Target="../tags/tag89.xml" /><Relationship Id="rId23" Type="http://schemas.openxmlformats.org/officeDocument/2006/relationships/tags" Target="../tags/tag90.xml" /><Relationship Id="rId24" Type="http://schemas.openxmlformats.org/officeDocument/2006/relationships/tags" Target="../tags/tag91.xml" /><Relationship Id="rId25" Type="http://schemas.openxmlformats.org/officeDocument/2006/relationships/tags" Target="../tags/tag92.xml" /><Relationship Id="rId26"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slideLayout" Target="../slideLayouts/slideLayout32.xml" /><Relationship Id="rId11" Type="http://schemas.openxmlformats.org/officeDocument/2006/relationships/slideLayout" Target="../slideLayouts/slideLayout33.xml" /><Relationship Id="rId12" Type="http://schemas.openxmlformats.org/officeDocument/2006/relationships/slideLayout" Target="../slideLayouts/slideLayout34.xml" /><Relationship Id="rId13" Type="http://schemas.openxmlformats.org/officeDocument/2006/relationships/slideLayout" Target="../slideLayouts/slideLayout35.xml" /><Relationship Id="rId14" Type="http://schemas.openxmlformats.org/officeDocument/2006/relationships/slideLayout" Target="../slideLayouts/slideLayout36.xml" /><Relationship Id="rId15" Type="http://schemas.openxmlformats.org/officeDocument/2006/relationships/slideLayout" Target="../slideLayouts/slideLayout37.xml" /><Relationship Id="rId16" Type="http://schemas.openxmlformats.org/officeDocument/2006/relationships/slideLayout" Target="../slideLayouts/slideLayout38.xml" /><Relationship Id="rId17" Type="http://schemas.openxmlformats.org/officeDocument/2006/relationships/slideLayout" Target="../slideLayouts/slideLayout39.xml" /><Relationship Id="rId18" Type="http://schemas.openxmlformats.org/officeDocument/2006/relationships/slideLayout" Target="../slideLayouts/slideLayout40.xml" /><Relationship Id="rId19" Type="http://schemas.openxmlformats.org/officeDocument/2006/relationships/tags" Target="../tags/tag213.xml" /><Relationship Id="rId2" Type="http://schemas.openxmlformats.org/officeDocument/2006/relationships/slideLayout" Target="../slideLayouts/slideLayout24.xml" /><Relationship Id="rId20" Type="http://schemas.openxmlformats.org/officeDocument/2006/relationships/tags" Target="../tags/tag214.xml" /><Relationship Id="rId21" Type="http://schemas.openxmlformats.org/officeDocument/2006/relationships/tags" Target="../tags/tag215.xml" /><Relationship Id="rId22" Type="http://schemas.openxmlformats.org/officeDocument/2006/relationships/tags" Target="../tags/tag216.xml" /><Relationship Id="rId23" Type="http://schemas.openxmlformats.org/officeDocument/2006/relationships/tags" Target="../tags/tag217.xml" /><Relationship Id="rId24" Type="http://schemas.openxmlformats.org/officeDocument/2006/relationships/tags" Target="../tags/tag218.xml" /><Relationship Id="rId25" Type="http://schemas.openxmlformats.org/officeDocument/2006/relationships/theme" Target="../theme/theme3.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slideLayout" Target="../slideLayouts/slideLayout29.xml" /><Relationship Id="rId8" Type="http://schemas.openxmlformats.org/officeDocument/2006/relationships/slideLayout" Target="../slideLayouts/slideLayout30.xml" /><Relationship Id="rId9" Type="http://schemas.openxmlformats.org/officeDocument/2006/relationships/slideLayout" Target="../slideLayouts/slideLayout31.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1" name=""/>
        <p:cNvGrpSpPr/>
        <p:nvPr/>
      </p:nvGrpSpPr>
      <p:grpSpPr>
        <a:xfrm>
          <a:off x="0" y="0"/>
          <a:ext cx="0" cy="0"/>
        </a:xfrm>
      </p:grpSpPr>
      <p:pic>
        <p:nvPicPr>
          <p:cNvPr id="9" name="图片 8" descr="VCG211345781100"/>
          <p:cNvPicPr/>
          <p:nvPr userDrawn="1">
            <p:custDataLst>
              <p:tags r:id="rId13"/>
            </p:custDataLst>
          </p:nvPr>
        </p:nvPicPr>
        <p:blipFill>
          <a:blip r:embed="rId12"/>
          <a:srcRect l="6942" r="4165"/>
          <a:stretch>
            <a:fillRect/>
          </a:stretch>
        </p:blipFill>
        <p:spPr>
          <a:xfrm>
            <a:off x="1200" y="0"/>
            <a:ext cx="12189600" cy="6858000"/>
          </a:xfrm>
          <a:prstGeom prst="rect">
            <a:avLst/>
          </a:prstGeom>
        </p:spPr>
      </p:pic>
      <p:pic>
        <p:nvPicPr>
          <p:cNvPr id="10" name="图片 9" descr="4"/>
          <p:cNvPicPr/>
          <p:nvPr userDrawn="1">
            <p:custDataLst>
              <p:tags r:id="rId15"/>
            </p:custDataLst>
          </p:nvPr>
        </p:nvPicPr>
        <p:blipFill>
          <a:blip r:embed="rId14"/>
          <a:srcRect l="41526" t="6129" r="3196" b="33030"/>
          <a:stretch>
            <a:fillRect/>
          </a:stretch>
        </p:blipFill>
        <p:spPr>
          <a:xfrm>
            <a:off x="6703918" y="3902360"/>
            <a:ext cx="5488082" cy="2955640"/>
          </a:xfrm>
          <a:prstGeom prst="rect">
            <a:avLst/>
          </a:prstGeom>
        </p:spPr>
      </p:pic>
      <p:pic>
        <p:nvPicPr>
          <p:cNvPr id="11" name="图片 10" descr="圆角不透明"/>
          <p:cNvPicPr/>
          <p:nvPr userDrawn="1">
            <p:custDataLst>
              <p:tags r:id="rId17"/>
            </p:custDataLst>
          </p:nvPr>
        </p:nvPicPr>
        <p:blipFill>
          <a:blip r:embed="rId16">
            <a:alphaModFix amt="90000"/>
          </a:blip>
          <a:srcRect l="-147" r="0"/>
          <a:stretch>
            <a:fillRect/>
          </a:stretch>
        </p:blipFill>
        <p:spPr>
          <a:xfrm>
            <a:off x="551660" y="531895"/>
            <a:ext cx="11109623" cy="6044387"/>
          </a:xfrm>
          <a:prstGeom prst="rect">
            <a:avLst/>
          </a:prstGeom>
        </p:spPr>
      </p:pic>
      <p:pic>
        <p:nvPicPr>
          <p:cNvPr id="12" name="图片 11" descr="5"/>
          <p:cNvPicPr/>
          <p:nvPr userDrawn="1">
            <p:custDataLst>
              <p:tags r:id="rId19"/>
            </p:custDataLst>
          </p:nvPr>
        </p:nvPicPr>
        <p:blipFill>
          <a:blip r:embed="rId18"/>
          <a:srcRect l="11658" t="41715" r="73944" b="27781"/>
          <a:stretch>
            <a:fillRect/>
          </a:stretch>
        </p:blipFill>
        <p:spPr>
          <a:xfrm>
            <a:off x="0" y="0"/>
            <a:ext cx="1082965" cy="1157901"/>
          </a:xfrm>
          <a:prstGeom prst="rect">
            <a:avLst/>
          </a:prstGeom>
        </p:spPr>
      </p:pic>
      <p:sp>
        <p:nvSpPr>
          <p:cNvPr id="2" name="标题占位符 1"/>
          <p:cNvSpPr>
            <a:spLocks noGrp="1"/>
          </p:cNvSpPr>
          <p:nvPr>
            <p:ph type="title"/>
            <p:custDataLst>
              <p:tags r:id="rId20"/>
            </p:custDataLst>
          </p:nvPr>
        </p:nvSpPr>
        <p:spPr>
          <a:xfrm>
            <a:off x="838200" y="725901"/>
            <a:ext cx="10515600" cy="864000"/>
          </a:xfrm>
          <a:prstGeom prst="rect">
            <a:avLst/>
          </a:prstGeom>
        </p:spPr>
        <p:txBody>
          <a:bodyPr vert="horz" wrap="square" lIns="0" tIns="0" rIns="0" bIns="0" rtlCol="0" anchor="ctr">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1"/>
            </p:custDataLst>
          </p:nvPr>
        </p:nvSpPr>
        <p:spPr>
          <a:xfrm>
            <a:off x="838200" y="1689796"/>
            <a:ext cx="10515600" cy="4487804"/>
          </a:xfrm>
          <a:prstGeom prst="rect">
            <a:avLst/>
          </a:prstGeom>
        </p:spPr>
        <p:txBody>
          <a:bodyPr vert="horz" wrap="square" lIns="0" tIns="0" rIns="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3"/>
          <p:cNvSpPr>
            <a:spLocks noGrp="1"/>
          </p:cNvSpPr>
          <p:nvPr>
            <p:ph type="dt" sz="half" idx="2"/>
            <p:custDataLst>
              <p:tags r:id="rId22"/>
            </p:custDataLst>
          </p:nvPr>
        </p:nvSpPr>
        <p:spPr>
          <a:xfrm>
            <a:off x="838200" y="6356350"/>
            <a:ext cx="2743200" cy="365125"/>
          </a:xfrm>
          <a:prstGeom prst="rect">
            <a:avLst/>
          </a:prstGeom>
        </p:spPr>
        <p:txBody>
          <a:bodyPr vert="horz" wrap="square"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3"/>
            <p:custDataLst>
              <p:tags r:id="rId23"/>
            </p:custDataLst>
          </p:nvPr>
        </p:nvSpPr>
        <p:spPr>
          <a:xfrm>
            <a:off x="4038600" y="6356350"/>
            <a:ext cx="4114800" cy="365125"/>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4"/>
            </p:custDataLst>
          </p:nvPr>
        </p:nvSpPr>
        <p:spPr>
          <a:xfrm>
            <a:off x="8610600" y="6356350"/>
            <a:ext cx="2743200" cy="365125"/>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0</a:t>
            </a:fld>
            <a:endParaRPr lang="zh-CN" altLang="en-US"/>
          </a:p>
        </p:txBody>
      </p:sp>
      <p:sp>
        <p:nvSpPr>
          <p:cNvPr id="8" name="KSO_TEMPLATE" hidden="1"/>
          <p:cNvSpPr/>
          <p:nvPr userDrawn="1">
            <p:custDataLst>
              <p:tags r:id="rId25"/>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transition/>
  <p:timing/>
  <p:txStyles>
    <p:titleStyle>
      <a:lvl1pPr algn="l" defTabSz="914400" rtl="0" eaLnBrk="1" latinLnBrk="0" hangingPunct="1">
        <a:lnSpc>
          <a:spcPct val="100000"/>
        </a:lnSpc>
        <a:spcBef>
          <a:spcPct val="0"/>
        </a:spcBef>
        <a:buNone/>
        <a:defRPr sz="4400" b="1" kern="1200">
          <a:solidFill>
            <a:schemeClr val="dk1">
              <a:lumMod val="100000"/>
            </a:schemeClr>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dk1">
              <a:lumMod val="100000"/>
            </a:schemeClr>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dk1">
              <a:lumMod val="100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dk1">
              <a:lumMod val="100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dk1">
              <a:lumMod val="100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dk1">
              <a:lumMod val="100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a:solidFill>
                <a:schemeClr val="lt1"/>
              </a:solidFill>
            </a:endParaRPr>
          </a:p>
        </p:txBody>
      </p:sp>
    </p:spTree>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 id="2147483710" r:id="rId12"/>
    <p:sldLayoutId id="2147483711" r:id="rId13"/>
    <p:sldLayoutId id="2147483712" r:id="rId14"/>
    <p:sldLayoutId id="2147483713" r:id="rId15"/>
    <p:sldLayoutId id="2147483714" r:id="rId16"/>
    <p:sldLayoutId id="2147483715" r:id="rId17"/>
    <p:sldLayoutId id="2147483716"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隶书" panose="02010509060101010101" pitchFamily="49" charset="-122"/>
          <a:cs typeface="+mj-cs"/>
        </a:defRPr>
      </a:lvl1pPr>
    </p:titleStyle>
    <p:bodyStyle>
      <a:lvl1pPr marL="2286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1pPr>
      <a:lvl2pPr marL="685800" indent="-228600" algn="l" defTabSz="914400" rtl="0" eaLnBrk="1" fontAlgn="auto" latinLnBrk="0" hangingPunct="1">
        <a:lnSpc>
          <a:spcPct val="12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2pPr>
      <a:lvl3pPr marL="11430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3pPr>
      <a:lvl4pPr marL="16002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4pPr>
      <a:lvl5pPr marL="20574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219.xml" /><Relationship Id="rId3" Type="http://schemas.openxmlformats.org/officeDocument/2006/relationships/tags" Target="../tags/tag220.xml" /><Relationship Id="rId4" Type="http://schemas.openxmlformats.org/officeDocument/2006/relationships/tags" Target="../tags/tag22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9.xml" /><Relationship Id="rId10" Type="http://schemas.openxmlformats.org/officeDocument/2006/relationships/image" Target="../media/image11.png" /><Relationship Id="rId11" Type="http://schemas.openxmlformats.org/officeDocument/2006/relationships/tags" Target="../tags/tag227.xml" /><Relationship Id="rId2" Type="http://schemas.openxmlformats.org/officeDocument/2006/relationships/notesSlide" Target="../notesSlides/notesSlide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image" Target="../media/image12.png" /><Relationship Id="rId8" Type="http://schemas.openxmlformats.org/officeDocument/2006/relationships/image" Target="../media/image13.svg" /><Relationship Id="rId9" Type="http://schemas.openxmlformats.org/officeDocument/2006/relationships/tags" Target="../tags/tag22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2.xml" /><Relationship Id="rId3" Type="http://schemas.openxmlformats.org/officeDocument/2006/relationships/tags" Target="../tags/tag228.xml" /><Relationship Id="rId4" Type="http://schemas.openxmlformats.org/officeDocument/2006/relationships/tags" Target="../tags/tag229.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3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3.xml" /><Relationship Id="rId3" Type="http://schemas.openxmlformats.org/officeDocument/2006/relationships/tags" Target="../tags/tag231.xml" /><Relationship Id="rId4" Type="http://schemas.openxmlformats.org/officeDocument/2006/relationships/tags" Target="../tags/tag232.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3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4.xml" /><Relationship Id="rId3" Type="http://schemas.openxmlformats.org/officeDocument/2006/relationships/tags" Target="../tags/tag234.xml" /><Relationship Id="rId4" Type="http://schemas.openxmlformats.org/officeDocument/2006/relationships/tags" Target="../tags/tag235.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3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5.xml" /><Relationship Id="rId3" Type="http://schemas.openxmlformats.org/officeDocument/2006/relationships/tags" Target="../tags/tag237.xml" /><Relationship Id="rId4" Type="http://schemas.openxmlformats.org/officeDocument/2006/relationships/tags" Target="../tags/tag238.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3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6.xml" /><Relationship Id="rId3" Type="http://schemas.openxmlformats.org/officeDocument/2006/relationships/tags" Target="../tags/tag240.xml" /><Relationship Id="rId4" Type="http://schemas.openxmlformats.org/officeDocument/2006/relationships/tags" Target="../tags/tag241.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4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7.xml" /><Relationship Id="rId3" Type="http://schemas.openxmlformats.org/officeDocument/2006/relationships/tags" Target="../tags/tag243.xml" /><Relationship Id="rId4" Type="http://schemas.openxmlformats.org/officeDocument/2006/relationships/tags" Target="../tags/tag244.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4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8.xml" /><Relationship Id="rId3" Type="http://schemas.openxmlformats.org/officeDocument/2006/relationships/tags" Target="../tags/tag246.xml" /><Relationship Id="rId4" Type="http://schemas.openxmlformats.org/officeDocument/2006/relationships/tags" Target="../tags/tag247.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4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9.xml" /><Relationship Id="rId3" Type="http://schemas.openxmlformats.org/officeDocument/2006/relationships/tags" Target="../tags/tag249.xml" /><Relationship Id="rId4" Type="http://schemas.openxmlformats.org/officeDocument/2006/relationships/tags" Target="../tags/tag250.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5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9.xml" /><Relationship Id="rId10" Type="http://schemas.openxmlformats.org/officeDocument/2006/relationships/image" Target="../media/image11.png" /><Relationship Id="rId11" Type="http://schemas.openxmlformats.org/officeDocument/2006/relationships/tags" Target="../tags/tag257.xml" /><Relationship Id="rId2" Type="http://schemas.openxmlformats.org/officeDocument/2006/relationships/notesSlide" Target="../notesSlides/notesSlide10.xml" /><Relationship Id="rId3" Type="http://schemas.openxmlformats.org/officeDocument/2006/relationships/tags" Target="../tags/tag252.xml" /><Relationship Id="rId4" Type="http://schemas.openxmlformats.org/officeDocument/2006/relationships/tags" Target="../tags/tag253.xml" /><Relationship Id="rId5" Type="http://schemas.openxmlformats.org/officeDocument/2006/relationships/tags" Target="../tags/tag254.xml" /><Relationship Id="rId6" Type="http://schemas.openxmlformats.org/officeDocument/2006/relationships/tags" Target="../tags/tag255.xml" /><Relationship Id="rId7" Type="http://schemas.openxmlformats.org/officeDocument/2006/relationships/image" Target="../media/image12.png" /><Relationship Id="rId8" Type="http://schemas.openxmlformats.org/officeDocument/2006/relationships/image" Target="../media/image13.svg" /><Relationship Id="rId9" Type="http://schemas.openxmlformats.org/officeDocument/2006/relationships/tags" Target="../tags/tag25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9.xml" /><Relationship Id="rId10" Type="http://schemas.openxmlformats.org/officeDocument/2006/relationships/image" Target="../media/image11.png" /><Relationship Id="rId11" Type="http://schemas.openxmlformats.org/officeDocument/2006/relationships/tags" Target="../tags/tag263.xml" /><Relationship Id="rId2" Type="http://schemas.openxmlformats.org/officeDocument/2006/relationships/notesSlide" Target="../notesSlides/notesSlide11.xml" /><Relationship Id="rId3" Type="http://schemas.openxmlformats.org/officeDocument/2006/relationships/tags" Target="../tags/tag258.xml" /><Relationship Id="rId4" Type="http://schemas.openxmlformats.org/officeDocument/2006/relationships/tags" Target="../tags/tag259.xml" /><Relationship Id="rId5" Type="http://schemas.openxmlformats.org/officeDocument/2006/relationships/tags" Target="../tags/tag260.xml" /><Relationship Id="rId6" Type="http://schemas.openxmlformats.org/officeDocument/2006/relationships/tags" Target="../tags/tag261.xml" /><Relationship Id="rId7" Type="http://schemas.openxmlformats.org/officeDocument/2006/relationships/image" Target="../media/image12.png" /><Relationship Id="rId8" Type="http://schemas.openxmlformats.org/officeDocument/2006/relationships/image" Target="../media/image13.svg" /><Relationship Id="rId9" Type="http://schemas.openxmlformats.org/officeDocument/2006/relationships/tags" Target="../tags/tag26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12.xml" /><Relationship Id="rId3" Type="http://schemas.openxmlformats.org/officeDocument/2006/relationships/tags" Target="../tags/tag264.xml" /><Relationship Id="rId4" Type="http://schemas.openxmlformats.org/officeDocument/2006/relationships/tags" Target="../tags/tag265.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6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9.xml" /><Relationship Id="rId10" Type="http://schemas.openxmlformats.org/officeDocument/2006/relationships/image" Target="../media/image11.png" /><Relationship Id="rId11" Type="http://schemas.openxmlformats.org/officeDocument/2006/relationships/tags" Target="../tags/tag272.xml" /><Relationship Id="rId2" Type="http://schemas.openxmlformats.org/officeDocument/2006/relationships/notesSlide" Target="../notesSlides/notesSlide13.xml" /><Relationship Id="rId3" Type="http://schemas.openxmlformats.org/officeDocument/2006/relationships/tags" Target="../tags/tag267.xml" /><Relationship Id="rId4" Type="http://schemas.openxmlformats.org/officeDocument/2006/relationships/tags" Target="../tags/tag268.xml" /><Relationship Id="rId5" Type="http://schemas.openxmlformats.org/officeDocument/2006/relationships/tags" Target="../tags/tag269.xml" /><Relationship Id="rId6" Type="http://schemas.openxmlformats.org/officeDocument/2006/relationships/tags" Target="../tags/tag270.xml" /><Relationship Id="rId7" Type="http://schemas.openxmlformats.org/officeDocument/2006/relationships/image" Target="../media/image12.png" /><Relationship Id="rId8" Type="http://schemas.openxmlformats.org/officeDocument/2006/relationships/image" Target="../media/image13.svg" /><Relationship Id="rId9" Type="http://schemas.openxmlformats.org/officeDocument/2006/relationships/tags" Target="../tags/tag271.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14.xml" /><Relationship Id="rId3" Type="http://schemas.openxmlformats.org/officeDocument/2006/relationships/tags" Target="../tags/tag273.xml" /><Relationship Id="rId4" Type="http://schemas.openxmlformats.org/officeDocument/2006/relationships/tags" Target="../tags/tag274.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7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9.xml" /><Relationship Id="rId10" Type="http://schemas.openxmlformats.org/officeDocument/2006/relationships/image" Target="../media/image11.png" /><Relationship Id="rId11" Type="http://schemas.openxmlformats.org/officeDocument/2006/relationships/tags" Target="../tags/tag281.xml" /><Relationship Id="rId2" Type="http://schemas.openxmlformats.org/officeDocument/2006/relationships/notesSlide" Target="../notesSlides/notesSlide15.xml" /><Relationship Id="rId3" Type="http://schemas.openxmlformats.org/officeDocument/2006/relationships/tags" Target="../tags/tag276.xml" /><Relationship Id="rId4" Type="http://schemas.openxmlformats.org/officeDocument/2006/relationships/tags" Target="../tags/tag277.xml" /><Relationship Id="rId5" Type="http://schemas.openxmlformats.org/officeDocument/2006/relationships/tags" Target="../tags/tag278.xml" /><Relationship Id="rId6" Type="http://schemas.openxmlformats.org/officeDocument/2006/relationships/tags" Target="../tags/tag279.xml" /><Relationship Id="rId7" Type="http://schemas.openxmlformats.org/officeDocument/2006/relationships/image" Target="../media/image12.png" /><Relationship Id="rId8" Type="http://schemas.openxmlformats.org/officeDocument/2006/relationships/image" Target="../media/image13.svg" /><Relationship Id="rId9" Type="http://schemas.openxmlformats.org/officeDocument/2006/relationships/tags" Target="../tags/tag28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9.xml" /><Relationship Id="rId10" Type="http://schemas.openxmlformats.org/officeDocument/2006/relationships/image" Target="../media/image11.png" /><Relationship Id="rId11" Type="http://schemas.openxmlformats.org/officeDocument/2006/relationships/tags" Target="../tags/tag287.xml" /><Relationship Id="rId2" Type="http://schemas.openxmlformats.org/officeDocument/2006/relationships/notesSlide" Target="../notesSlides/notesSlide16.xml" /><Relationship Id="rId3" Type="http://schemas.openxmlformats.org/officeDocument/2006/relationships/tags" Target="../tags/tag282.xml" /><Relationship Id="rId4" Type="http://schemas.openxmlformats.org/officeDocument/2006/relationships/tags" Target="../tags/tag283.xml" /><Relationship Id="rId5" Type="http://schemas.openxmlformats.org/officeDocument/2006/relationships/tags" Target="../tags/tag284.xml" /><Relationship Id="rId6" Type="http://schemas.openxmlformats.org/officeDocument/2006/relationships/tags" Target="../tags/tag285.xml" /><Relationship Id="rId7" Type="http://schemas.openxmlformats.org/officeDocument/2006/relationships/image" Target="../media/image12.png" /><Relationship Id="rId8" Type="http://schemas.openxmlformats.org/officeDocument/2006/relationships/image" Target="../media/image13.svg" /><Relationship Id="rId9" Type="http://schemas.openxmlformats.org/officeDocument/2006/relationships/tags" Target="../tags/tag28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17.xml" /><Relationship Id="rId3" Type="http://schemas.openxmlformats.org/officeDocument/2006/relationships/tags" Target="../tags/tag288.xml" /><Relationship Id="rId4" Type="http://schemas.openxmlformats.org/officeDocument/2006/relationships/tags" Target="../tags/tag289.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90.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9.xml" /><Relationship Id="rId10" Type="http://schemas.openxmlformats.org/officeDocument/2006/relationships/image" Target="../media/image11.png" /><Relationship Id="rId11" Type="http://schemas.openxmlformats.org/officeDocument/2006/relationships/tags" Target="../tags/tag296.xml" /><Relationship Id="rId2" Type="http://schemas.openxmlformats.org/officeDocument/2006/relationships/notesSlide" Target="../notesSlides/notesSlide18.xml" /><Relationship Id="rId3" Type="http://schemas.openxmlformats.org/officeDocument/2006/relationships/tags" Target="../tags/tag291.xml" /><Relationship Id="rId4" Type="http://schemas.openxmlformats.org/officeDocument/2006/relationships/tags" Target="../tags/tag292.xml" /><Relationship Id="rId5" Type="http://schemas.openxmlformats.org/officeDocument/2006/relationships/tags" Target="../tags/tag293.xml" /><Relationship Id="rId6" Type="http://schemas.openxmlformats.org/officeDocument/2006/relationships/tags" Target="../tags/tag294.xml" /><Relationship Id="rId7" Type="http://schemas.openxmlformats.org/officeDocument/2006/relationships/image" Target="../media/image12.png" /><Relationship Id="rId8" Type="http://schemas.openxmlformats.org/officeDocument/2006/relationships/image" Target="../media/image13.svg" /><Relationship Id="rId9" Type="http://schemas.openxmlformats.org/officeDocument/2006/relationships/tags" Target="../tags/tag295.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19.xml" /><Relationship Id="rId3" Type="http://schemas.openxmlformats.org/officeDocument/2006/relationships/tags" Target="../tags/tag297.xml" /><Relationship Id="rId4" Type="http://schemas.openxmlformats.org/officeDocument/2006/relationships/tags" Target="../tags/tag298.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99.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29.xml" /><Relationship Id="rId10" Type="http://schemas.openxmlformats.org/officeDocument/2006/relationships/image" Target="../media/image11.png" /><Relationship Id="rId11" Type="http://schemas.openxmlformats.org/officeDocument/2006/relationships/tags" Target="../tags/tag305.xml" /><Relationship Id="rId2" Type="http://schemas.openxmlformats.org/officeDocument/2006/relationships/notesSlide" Target="../notesSlides/notesSlide20.xml" /><Relationship Id="rId3" Type="http://schemas.openxmlformats.org/officeDocument/2006/relationships/tags" Target="../tags/tag300.xml" /><Relationship Id="rId4" Type="http://schemas.openxmlformats.org/officeDocument/2006/relationships/tags" Target="../tags/tag301.xml" /><Relationship Id="rId5" Type="http://schemas.openxmlformats.org/officeDocument/2006/relationships/tags" Target="../tags/tag302.xml" /><Relationship Id="rId6" Type="http://schemas.openxmlformats.org/officeDocument/2006/relationships/tags" Target="../tags/tag303.xml" /><Relationship Id="rId7" Type="http://schemas.openxmlformats.org/officeDocument/2006/relationships/image" Target="../media/image12.png" /><Relationship Id="rId8" Type="http://schemas.openxmlformats.org/officeDocument/2006/relationships/image" Target="../media/image13.svg" /><Relationship Id="rId9" Type="http://schemas.openxmlformats.org/officeDocument/2006/relationships/tags" Target="../tags/tag304.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21.xml" /><Relationship Id="rId3" Type="http://schemas.openxmlformats.org/officeDocument/2006/relationships/tags" Target="../tags/tag306.xml" /><Relationship Id="rId4" Type="http://schemas.openxmlformats.org/officeDocument/2006/relationships/tags" Target="../tags/tag307.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308.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8124010001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ctrTitle"/>
            <p:custDataLst>
              <p:tags r:id="rId2"/>
            </p:custDataLst>
          </p:nvPr>
        </p:nvSpPr>
        <p:spPr>
          <a:xfrm>
            <a:off x="1547495" y="1418590"/>
            <a:ext cx="8626475" cy="2122805"/>
          </a:xfrm>
        </p:spPr>
        <p:txBody>
          <a:bodyPr/>
          <a:lstStyle/>
          <a:p>
            <a:pPr algn="ctr"/>
            <a:r>
              <a:rPr lang="zh-CN" altLang="en-US" sz="4800"/>
              <a:t>言语反讽的关联理论研究傲慢与偏见》个案分析</a:t>
            </a:r>
            <a:endParaRPr lang="zh-CN" altLang="en-US" sz="4800"/>
          </a:p>
        </p:txBody>
      </p:sp>
      <p:sp>
        <p:nvSpPr>
          <p:cNvPr id="2" name="文本框 1"/>
          <p:cNvSpPr txBox="1"/>
          <p:nvPr>
            <p:custDataLst>
              <p:tags r:id="rId3"/>
            </p:custDataLst>
          </p:nvPr>
        </p:nvSpPr>
        <p:spPr>
          <a:xfrm>
            <a:off x="1156335" y="3914775"/>
            <a:ext cx="916559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rgbClr val="0070C0"/>
                </a:solidFill>
                <a:effectLst>
                  <a:outerShdw blurRad="38100" dist="19050" dir="2700000" algn="tl" rotWithShape="0">
                    <a:schemeClr val="dk1">
                      <a:alpha val="40000"/>
                    </a:schemeClr>
                  </a:outerShdw>
                </a:effectLst>
                <a:latin typeface="微软雅黑"/>
                <a:ea typeface="微软雅黑"/>
              </a:rPr>
              <a:t> </a:t>
            </a:r>
            <a:endParaRPr lang="zh-CN" altLang="en-US" sz="2400">
              <a:solidFill>
                <a:srgbClr val="0070C0"/>
              </a:solidFill>
              <a:effectLst>
                <a:outerShdw blurRad="38100" dist="19050" dir="2700000" algn="tl" rotWithShape="0">
                  <a:schemeClr val="dk1">
                    <a:alpha val="40000"/>
                  </a:schemeClr>
                </a:outerShdw>
              </a:effectLst>
              <a:latin typeface="微软雅黑"/>
              <a:ea typeface="微软雅黑"/>
            </a:endParaRPr>
          </a:p>
        </p:txBody>
      </p:sp>
    </p:spTree>
    <p:custDataLst>
      <p:tags r:id="rId4"/>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标题：言语反讽的关联理论研究《傲慢与偏见》个案分析</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标题：言语反讽的关联理论研究《傲慢与偏见》个案分析</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言语反讽是一种重要的文学修辞手法，在经典著作《傲慢与偏见》中，简·奥斯丁巧妙地运用了这种手法，以深化主题、增强作品的吸引力。在这篇文章中，我们将对《傲慢与偏见》中的言语反讽进行深入分析，通过个案研究的方式来揭示其与作品主题的紧密关联。</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标题：言语反讽的关联理论研究《傲慢与偏见》个案分析</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首先，我们要明确什么是言语反讽。简单来说，言语反讽就是表达的意思与字面意思相反。在小说《傲慢与偏见》中，奥斯丁通过让角色说出与他们真实意图或思想相反的话来创造这种效果。例如，当达西第一次见到伊丽莎白时，他评价她的相貌“比他见过的任何女人都好”，尽管这明显是夸大其词，但却暗示了他对伊丽莎白的独特吸引力和好感。</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标题：言语反讽的关联理论研究《傲慢与偏见》个案分析</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接下来，我们将通过具体个案来分析《傲慢与偏见》中的言语反讽。以达西和伊丽莎白的初次会面为例。达西的自我中心和傲慢在第一次见面时表现得淋漓尽致，他对伊丽莎白的家庭、教育和相貌的贬低，完全体现出他对社会地位和财富的过分重视。然而，这种明显的贬低实际上是言语反讽的体现，因为达西的真实意图是要表达自己对伊丽莎白的独特好感。</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标题：言语反讽的关联理论研究《傲慢与偏见》个案分析</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奥斯丁通过这种言语反讽，揭示了达西性格中的矛盾和复杂性。同时，这种反讽也引导读者对达西的初步印象产生质疑，进一步深入理解他的内心世界。这种修辞手法不仅增加了故事的趣味性，也深化了我们对角色性格和情感的理解。</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标题：言语反讽的关联理论研究《傲慢与偏见》个案分析</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此外，言语反讽还常常用来揭示人物之间的微妙关系和冲突。例如，在班纳特太太和她的女儿们之间的对话中，言语反讽被用来揭示班纳特太太的无知、短视和虚荣。当她吹嘘自己的女儿如何美丽、聪明、有教养时，她的话明显带有夸张和自我矛盾的成分。这种言语反讽不仅突显了班纳特太太的性格特点，也揭示了她与女儿们之间的代沟和不理解。</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标题：言语反讽的关联理论研究《傲慢与偏见》个案分析</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然而，言语反讽并非只用于贬低或揭示人物的缺点。在《傲慢与偏见》中，奥斯丁也用它来表达人物的善良、宽容和理解。例如，当柯林斯先生向夏洛特·班纳特求婚时，他的自大和无知在求婚的话语中暴露无遗。然而，夏洛特却用一种理性的、接纳的态度来接受他的求婚。她明知道柯林斯并不是一个理想的丈夫，却还是选择接受他，这体现了她的善良、理智和识大体。</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标题：言语反讽的关联理论研究《傲慢与偏见》个案分析</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通过这些例子，我们可以看到，《傲慢与偏见》中的言语反讽是如何与主题紧密相连的。它既展示了人物的复杂性和多样性，又揭示了人物之间的情感冲突和矛盾。这种修辞手法让我们看到了小说中的人物并非单一的存在，而是有着各自的情感、动机和矛盾的复杂个体。它也让我们理解了小说的主题——傲慢与偏见的社会现象以及个体如何在其中寻找理解和接纳。</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标题：言语反讽的关联理论研究《傲慢与偏见》个案分析</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总结而言，言语反讽是《傲慢与偏见》中一种重要的修辞手法，它深化了我们对这部作品的理解，增强了我们对人物性格和情感的理解。通过具体个案的分析，我们可以看到奥斯丁如何巧妙地运用这种修辞手法来表达主题、塑造人物和引导读者对故事的理解。因此，《傲慢与偏见》中的言语反讽不仅是一种修辞手法，更是作品整体意义的重要组成部分。</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参考内容</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基本内容</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傲慢与偏见》是英国作家简·奥斯汀的经典之作，以其精妙的情节、鲜活的人物和丰富的语言被誉为世界文学的瑰宝。在这部小说中，作者运用了大量的言语反讽，使得读者在阅读过程中能够感受到深刻的思考和情感共鸣。本次演示将从言语行为理论的视角出发，对小说中的言语反讽进行分析。</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一、言语行为理论概述</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一、言语行为理论概述</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言语行为理论是语言学中的一个重要分支，它认为人们在说话时不仅仅是在表达意义，而是在进行一种行为。根据这一理论，言语行为可以分为三个层次：言内行为、言外行为和言后行为。言内行为是指说话的内容和意义；言外行为是指说话者的意图和目的；言后行为则是指说话者通过言语对听者产生的影响。</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二、言语反讽在《傲慢与偏见》中的应用</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1、言内行为的反讽</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1、言内行为的反讽</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在小说中，言内行为的反讽主要体现在人物对话和叙述中。例如，当班纳特先生得知自己的女儿与宾格利先生订婚时，他说：“这种事情只有在小说里才会发生。”这句话的表面意思是他觉得这种事情不可能发生，但实际上他是在讽刺自己女儿的行为不符合现实。</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2、言外行为的反讽</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2、言外行为的反讽</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言外行为的反讽则体现在人物的行为和言语中。例如，当伊丽莎白拒绝达西的求婚时，达西表现出了傲慢的态度，认为伊丽莎白拒绝他是出于虚荣心。然而，从达西之前的言行中可以看出，他本身就非常傲慢，对所有女性都持有偏见，因此他的指责本身就是一种自相矛盾，从而反讽了他自己的行为。</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3、言后行为的反讽</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3、言后行为的反讽</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言后行为的反讽则体现在作者通过言语对读者产生的影响上。例如，小说中描述达西的行为举止非常傲慢，但随着故事的发展，读者逐渐发现他内心的善良和真诚。这种反差使得读者对达西产生了同情和理解，进而反思自己的价值观和偏见。这种反讽不仅增强了小说的艺术效果，也使得读者能够更深入地思考人性和社会现象。</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https://d.book118.com/798124010001006030</a:t>
            </a:r>
          </a:p>
        </p:txBody>
      </p:sp>
    </p:spTree>
  </p:cSld>
  <p:clrMapOvr>
    <a:masterClrMapping/>
  </p:clrMapOvr>
  <p:transition/>
  <p:timing/>
</p:sld>
</file>

<file path=ppt/tags/tag1.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ASSEMBLE_CHIP_INDEX" val="c9744dda25464bd19d8acca72f05527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47b"/>
  <p:tag name="KSO_WM_TAG_VERSION" val="3.0"/>
  <p:tag name="KSO_WM_UNIT_COMPATIBLE" val="0"/>
  <p:tag name="KSO_WM_UNIT_DEC_AREA_ID" val="23b575ac68494ddbb1c3b171d4835ad3"/>
  <p:tag name="KSO_WM_UNIT_DEC_CHANGEPICRESERVED" val="1"/>
  <p:tag name="KSO_WM_UNIT_DEC_SUPPORTCHANGEPIC"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ASSEMBLE_CHIP_INDEX" val="6fac466585f34e4394d1a2886c365dcc"/>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4b4"/>
  <p:tag name="KSO_WM_TAG_VERSION" val="3.0"/>
  <p:tag name="KSO_WM_UNIT_COMPATIBLE" val="0"/>
  <p:tag name="KSO_WM_UNIT_DEC_AREA_ID" val="86dbcc4256ea4aa7ad82cd0e55f3eabc"/>
  <p:tag name="KSO_WM_UNIT_DEC_CHANGEPICRESERVED" val="1"/>
  <p:tag name="KSO_WM_UNIT_DEC_SUPPORTCHANGEPIC"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ASSEMBLE_CHIP_INDEX" val="6e8f149d848d43ee94118680f53c24db"/>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4ba"/>
  <p:tag name="KSO_WM_TAG_VERSION" val="3.0"/>
  <p:tag name="KSO_WM_UNIT_COMPATIBLE" val="0"/>
  <p:tag name="KSO_WM_UNIT_DEC_AREA_ID" val="ebd4b4b72fe54e749f6a07c595518f9c"/>
  <p:tag name="KSO_WM_UNIT_DEC_CHANGEPICRESERVED" val="1"/>
  <p:tag name="KSO_WM_UNIT_DEC_SUPPORTCHANGEPIC"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ASSEMBLE_CHIP_INDEX" val="fa9fb9f93d97455cbdb4b3b6083a6fa1"/>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4c5"/>
  <p:tag name="KSO_WM_TAG_VERSION" val="3.0"/>
  <p:tag name="KSO_WM_UNIT_COMPATIBLE" val="0"/>
  <p:tag name="KSO_WM_UNIT_DEC_AREA_ID" val="c96e531f4f4544e2b1ba34020aa4f61d"/>
  <p:tag name="KSO_WM_UNIT_DEC_CHANGEPICRESERVED" val="1"/>
  <p:tag name="KSO_WM_UNIT_DEC_SUPPORTCHANGEPIC"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30"/>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7.xml><?xml version="1.0" encoding="utf-8"?>
<p:tagLst xmlns:p="http://schemas.openxmlformats.org/presentationml/2006/main">
  <p:tag name="KSO_WM_ASSEMBLE_CHIP_INDEX" val="7b78f221670f4bdaa0f9a32e0c40dd86"/>
  <p:tag name="KSO_WM_BEAUTIFY_FLAG" val="#wm#"/>
  <p:tag name="KSO_WM_CHIP_FILLAREA_FILL_RULE" val="{&quot;fill_align&quot;:&quot;lb&quot;,&quot;fill_effect&quot;:[],&quot;fill_mode&quot;:&quot;adaptive&quot;,&quot;sacle_strategy&quot;:&quot;stretch&quot;}"/>
  <p:tag name="KSO_WM_CHIP_GROUPID" val="62e0f5f67ec3138b1bb58f28"/>
  <p:tag name="KSO_WM_CHIP_XID" val="62e0f5f67ec3138b1bb58fb2"/>
  <p:tag name="KSO_WM_TAG_VERSION" val="3.0"/>
  <p:tag name="KSO_WM_UNIT_COMPATIBLE" val="0"/>
  <p:tag name="KSO_WM_UNIT_DEC_AREA_ID" val="64532f06c6fa430ba20f6c695cd46aee"/>
  <p:tag name="KSO_WM_UNIT_DEC_CHANGEPICRESERVED" val="1"/>
  <p:tag name="KSO_WM_UNIT_DEC_SUPPORTCHANGEPIC"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8.xml><?xml version="1.0" encoding="utf-8"?>
<p:tagLst xmlns:p="http://schemas.openxmlformats.org/presentationml/2006/main">
  <p:tag name="KSO_WM_ASSEMBLE_CHIP_INDEX" val="c1a61ab9c7b0469980c056e5062fc809"/>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8fa8"/>
  <p:tag name="KSO_WM_TAG_VERSION" val="3.0"/>
  <p:tag name="KSO_WM_UNIT_COMPATIBLE" val="0"/>
  <p:tag name="KSO_WM_UNIT_DEC_AREA_ID" val="8c18b8e722c24fefa843d38b92faf59c"/>
  <p:tag name="KSO_WM_UNIT_DEC_CHANGEPICRESERVED" val="1"/>
  <p:tag name="KSO_WM_UNIT_DEC_SUPPORTCHANGEPIC"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1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2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ASSEMBLE_CHIP_INDEX" val="0abd86974e9b49c5a46dc3a4fbcb85b3"/>
  <p:tag name="KSO_WM_BEAUTIFY_FLAG" val="#wm#"/>
  <p:tag name="KSO_WM_CHIP_FILLAREA_FILL_RULE" val="{&quot;fill_align&quot;:&quot;cm&quot;,&quot;fill_mode&quot;:&quot;fix&quot;,&quot;sacle_strategy&quot;:&quot;stretch&quot;}"/>
  <p:tag name="KSO_WM_CHIP_GROUPID" val="619326cc18adb49c6c1f3ec4"/>
  <p:tag name="KSO_WM_CHIP_XID" val="619326cc18adb49c6c1f3ec1"/>
  <p:tag name="KSO_WM_TAG_VERSION" val="3.0"/>
  <p:tag name="KSO_WM_UNIT_BLOCK" val="0"/>
  <p:tag name="KSO_WM_UNIT_COMPATIBLE" val="0"/>
  <p:tag name="KSO_WM_UNIT_DEC_AREA_ID" val="0873ef96515947a9bde6ee149b326201"/>
  <p:tag name="KSO_WM_UNIT_DEC_CHANGEPICRESERVED" val="0"/>
  <p:tag name="KSO_WM_UNIT_DEC_SUPPORTCHANGEPIC" val="0"/>
  <p:tag name="KSO_WM_UNIT_DIAGRAM_ISNUMVISUAL" val="0"/>
  <p:tag name="KSO_WM_UNIT_DIAGRAM_ISREFERUNIT" val="0"/>
  <p:tag name="KSO_WM_UNIT_HIGHLIGHT" val="0"/>
  <p:tag name="KSO_WM_UNIT_ID" val="_3*i*4"/>
  <p:tag name="KSO_WM_UNIT_INDEX" val="4"/>
  <p:tag name="KSO_WM_UNIT_LAYERLEVEL" val="1"/>
  <p:tag name="KSO_WM_UNIT_LINE_FILL_TYPE" val="2"/>
  <p:tag name="KSO_WM_UNIT_LINE_FORE_SCHEMECOLOR_INDEX" val="5"/>
  <p:tag name="KSO_WM_UNIT_LINE_FORE_SCHEMECOLOR_INDEX_BRIGHTNESS" val="0"/>
  <p:tag name="KSO_WM_UNIT_TYPE" val="i"/>
</p:tagLst>
</file>

<file path=ppt/tags/tag25.xml><?xml version="1.0" encoding="utf-8"?>
<p:tagLst xmlns:p="http://schemas.openxmlformats.org/presentationml/2006/main">
  <p:tag name="KSO_WM_ASSEMBLE_CHIP_INDEX" val="0abd86974e9b49c5a46dc3a4fbcb85b3"/>
  <p:tag name="KSO_WM_BEAUTIFY_FLAG" val="#wm#"/>
  <p:tag name="KSO_WM_CHIP_FILLAREA_FILL_RULE" val="{&quot;fill_align&quot;:&quot;cm&quot;,&quot;fill_mode&quot;:&quot;fix&quot;,&quot;sacle_strategy&quot;:&quot;stretch&quot;}"/>
  <p:tag name="KSO_WM_CHIP_GROUPID" val="619326cc18adb49c6c1f3ec4"/>
  <p:tag name="KSO_WM_CHIP_XID" val="619326cc18adb49c6c1f3ec1"/>
  <p:tag name="KSO_WM_TAG_VERSION" val="3.0"/>
  <p:tag name="KSO_WM_UNIT_BLOCK" val="0"/>
  <p:tag name="KSO_WM_UNIT_COMPATIBLE" val="0"/>
  <p:tag name="KSO_WM_UNIT_DEC_AREA_ID" val="0acd66e257a84029b181cea37cf146ce"/>
  <p:tag name="KSO_WM_UNIT_DEC_CHANGEPICRESERVED" val="0"/>
  <p:tag name="KSO_WM_UNIT_DEC_SUPPORTCHANGEPIC" val="0"/>
  <p:tag name="KSO_WM_UNIT_DIAGRAM_ISNUMVISUAL" val="0"/>
  <p:tag name="KSO_WM_UNIT_DIAGRAM_ISREFERUNIT" val="0"/>
  <p:tag name="KSO_WM_UNIT_HIGHLIGHT" val="0"/>
  <p:tag name="KSO_WM_UNIT_ID" val="_3*i*5"/>
  <p:tag name="KSO_WM_UNIT_INDEX" val="5"/>
  <p:tag name="KSO_WM_UNIT_LAYERLEVEL" val="1"/>
  <p:tag name="KSO_WM_UNIT_LINE_FILL_TYPE" val="2"/>
  <p:tag name="KSO_WM_UNIT_LINE_FORE_SCHEMECOLOR_INDEX" val="5"/>
  <p:tag name="KSO_WM_UNIT_LINE_FORE_SCHEMECOLOR_INDEX_BRIGHTNESS" val="-0.25"/>
  <p:tag name="KSO_WM_UNIT_TYPE" val="i"/>
</p:tagLst>
</file>

<file path=ppt/tags/tag26.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7.xml><?xml version="1.0" encoding="utf-8"?>
<p:tagLst xmlns:p="http://schemas.openxmlformats.org/presentationml/2006/main">
  <p:tag name="KSO_WM_ASSEMBLE_CHIP_INDEX" val="70dbfdf811a34067a0ac78fe65fd06f2"/>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29d"/>
  <p:tag name="KSO_WM_TAG_VERSION" val="3.0"/>
  <p:tag name="KSO_WM_UNIT_COMPATIBLE" val="0"/>
  <p:tag name="KSO_WM_UNIT_DEC_AREA_ID" val="f856d40199b6492088a88f5e420b9b62"/>
  <p:tag name="KSO_WM_UNIT_DEC_CHANGEPICRESERVED" val="1"/>
  <p:tag name="KSO_WM_UNIT_DEC_SUPPORTCHANGEPIC"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8.xml><?xml version="1.0" encoding="utf-8"?>
<p:tagLst xmlns:p="http://schemas.openxmlformats.org/presentationml/2006/main">
  <p:tag name="KSO_WM_ASSEMBLE_CHIP_INDEX" val="3a48f5806d2844c38089021ab44ea211"/>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297"/>
  <p:tag name="KSO_WM_TAG_VERSION" val="3.0"/>
  <p:tag name="KSO_WM_UNIT_COMPATIBLE" val="0"/>
  <p:tag name="KSO_WM_UNIT_DEC_AREA_ID" val="43d9205cfe224b8e91eb72692d43d8eb"/>
  <p:tag name="KSO_WM_UNIT_DEC_CHANGEPICRESERVED" val="1"/>
  <p:tag name="KSO_WM_UNIT_DEC_SUPPORTCHANGEPIC"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b*1"/>
  <p:tag name="KSO_WM_UNIT_INDEX" val="1"/>
  <p:tag name="KSO_WM_UNIT_ISCONTENTSTITLE" val="0"/>
  <p:tag name="KSO_WM_UNIT_ISNUMDGMTITLE" val="0"/>
  <p:tag name="KSO_WM_UNIT_LAYERLEVEL" val="1"/>
  <p:tag name="KSO_WM_UNIT_NOCLEAR" val="0"/>
  <p:tag name="KSO_WM_UNIT_PRESET_TEXT" val="单击此处编辑副标题"/>
  <p:tag name="KSO_WM_UNIT_TYPE" val="b"/>
  <p:tag name="KSO_WM_UNIT_VALUE" val="16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144"/>
</p:tagLst>
</file>

<file path=ppt/tags/tag3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二级&#10;三级&#10;四级&#10;五级"/>
  <p:tag name="KSO_WM_UNIT_SUBTYPE" val="a"/>
  <p:tag name="KSO_WM_UNIT_TYPE" val="f"/>
  <p:tag name="KSO_WM_UNIT_VALUE" val="144"/>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1.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2.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43.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6*i*4"/>
  <p:tag name="KSO_WM_UNIT_INDEX" val="4"/>
  <p:tag name="KSO_WM_UNIT_LAYERLEVEL" val="1"/>
  <p:tag name="KSO_WM_UNIT_TYPE" val="i"/>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4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4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4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9.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0.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61.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9*i*3"/>
  <p:tag name="KSO_WM_UNIT_INDEX" val="3"/>
  <p:tag name="KSO_WM_UNIT_LAYERLEVEL" val="1"/>
  <p:tag name="KSO_WM_UNIT_TYPE" val="i"/>
</p:tagLst>
</file>

<file path=ppt/tags/tag62.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9*i*4"/>
  <p:tag name="KSO_WM_UNIT_INDEX" val="4"/>
  <p:tag name="KSO_WM_UNIT_LAYERLEVEL" val="1"/>
  <p:tag name="KSO_WM_UNIT_TYPE" val="i"/>
</p:tagLst>
</file>

<file path=ppt/tags/tag6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96"/>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6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2.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3.xml><?xml version="1.0" encoding="utf-8"?>
<p:tagLst xmlns:p="http://schemas.openxmlformats.org/presentationml/2006/main">
  <p:tag name="KSO_WM_ASSEMBLE_CHIP_INDEX" val="c9744dda25464bd19d8acca72f05527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47b"/>
  <p:tag name="KSO_WM_TAG_VERSION" val="3.0"/>
  <p:tag name="KSO_WM_UNIT_COMPATIBLE" val="0"/>
  <p:tag name="KSO_WM_UNIT_DEC_AREA_ID" val="23b575ac68494ddbb1c3b171d4835ad3"/>
  <p:tag name="KSO_WM_UNIT_DEC_CHANGEPICRESERVED" val="1"/>
  <p:tag name="KSO_WM_UNIT_DEC_SUPPORTCHANGEPIC"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4.xml><?xml version="1.0" encoding="utf-8"?>
<p:tagLst xmlns:p="http://schemas.openxmlformats.org/presentationml/2006/main">
  <p:tag name="KSO_WM_ASSEMBLE_CHIP_INDEX" val="6fac466585f34e4394d1a2886c365dcc"/>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4b4"/>
  <p:tag name="KSO_WM_TAG_VERSION" val="3.0"/>
  <p:tag name="KSO_WM_UNIT_COMPATIBLE" val="0"/>
  <p:tag name="KSO_WM_UNIT_DEC_AREA_ID" val="86dbcc4256ea4aa7ad82cd0e55f3eabc"/>
  <p:tag name="KSO_WM_UNIT_DEC_CHANGEPICRESERVED" val="1"/>
  <p:tag name="KSO_WM_UNIT_DEC_SUPPORTCHANGEPIC"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5.xml><?xml version="1.0" encoding="utf-8"?>
<p:tagLst xmlns:p="http://schemas.openxmlformats.org/presentationml/2006/main">
  <p:tag name="KSO_WM_ASSEMBLE_CHIP_INDEX" val="6e8f149d848d43ee94118680f53c24db"/>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4ba"/>
  <p:tag name="KSO_WM_TAG_VERSION" val="3.0"/>
  <p:tag name="KSO_WM_UNIT_COMPATIBLE" val="0"/>
  <p:tag name="KSO_WM_UNIT_DEC_AREA_ID" val="ebd4b4b72fe54e749f6a07c595518f9c"/>
  <p:tag name="KSO_WM_UNIT_DEC_CHANGEPICRESERVED" val="1"/>
  <p:tag name="KSO_WM_UNIT_DEC_SUPPORTCHANGEPIC"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76.xml><?xml version="1.0" encoding="utf-8"?>
<p:tagLst xmlns:p="http://schemas.openxmlformats.org/presentationml/2006/main">
  <p:tag name="KSO_WM_ASSEMBLE_CHIP_INDEX" val="fa9fb9f93d97455cbdb4b3b6083a6fa1"/>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4c5"/>
  <p:tag name="KSO_WM_TAG_VERSION" val="3.0"/>
  <p:tag name="KSO_WM_UNIT_COMPATIBLE" val="0"/>
  <p:tag name="KSO_WM_UNIT_DEC_AREA_ID" val="c96e531f4f4544e2b1ba34020aa4f61d"/>
  <p:tag name="KSO_WM_UNIT_DEC_CHANGEPICRESERVED" val="1"/>
  <p:tag name="KSO_WM_UNIT_DEC_SUPPORTCHANGEPIC"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7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7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署名占位符"/>
  <p:tag name="KSO_WM_UNIT_SUBTYPE" val="b"/>
  <p:tag name="KSO_WM_UNIT_TYPE" val="f"/>
  <p:tag name="KSO_WM_UNIT_VALUE" val="8"/>
</p:tagLst>
</file>

<file path=ppt/tags/tag83.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SLIDE_BACKGROUND_TYPE" val="general"/>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4.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SLIDE_BACKGROUND_TYPE" val="general"/>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5.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SLIDE_BACKGROUND_TYPE" val="general"/>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86.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SLIDE_BACKGROUND_TYPE" val="general"/>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8.xml><?xml version="1.0" encoding="utf-8"?>
<p:tagLst xmlns:p="http://schemas.openxmlformats.org/presentationml/2006/main">
  <p:tag name="KSO_WM_BEAUTIFY_FLAG" val="#wm#"/>
  <p:tag name="KSO_WM_TAG_VERSION" val="1.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306"/>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1515"/>
  <p:tag name="KSO_WM_TEMPLATE_MASTER_TYPE" val="0"/>
  <p:tag name="KSO_WM_TEMPLATE_SUBCATEGORY" val="29"/>
  <p:tag name="KSO_WM_TEMPLATE_THUMBS_INDEX" val="1、9"/>
</p:tagLst>
</file>

<file path=ppt/tags/tag9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RGE_SHAPE" val="1"/>
  <p:tag name="KSO_WM_UNIT_LAYERLEVEL" val="1"/>
</p:tagLst>
</file>

<file path=ppt/tags/tag9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RGE_SHAPE" val="1"/>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43.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1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5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1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RGE_SHAPE" val="1"/>
  <p:tag name="KSO_WM_UNIT_LAYERLEVEL" val="1"/>
</p:tagLst>
</file>

<file path=ppt/tags/tag1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6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6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6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70.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7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7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7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7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7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7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77.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7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7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8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81.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8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8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84.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8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8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8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8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8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9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91.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9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9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9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9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9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9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9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9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7.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0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0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1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1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1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13.xml><?xml version="1.0" encoding="utf-8"?>
<p:tagLst xmlns:p="http://schemas.openxmlformats.org/presentationml/2006/main">
  <p:tag name="KSO_WM_BEAUTIFY_FLAG" val="#wm#"/>
  <p:tag name="KSO_WM_TAG_VERSION" val="1.0"/>
  <p:tag name="KSO_WM_TEMPLATE_CATEGORY" val="custom"/>
  <p:tag name="KSO_WM_TEMPLATE_INDEX" val="20182110"/>
  <p:tag name="KSO_WM_UNIT_COMPATIBLE" val="0"/>
  <p:tag name="KSO_WM_UNIT_DIAGRAM_ISNUMVISUAL" val="0"/>
  <p:tag name="KSO_WM_UNIT_DIAGRAM_ISREFERUNIT" val="0"/>
  <p:tag name="KSO_WM_UNIT_HIGHLIGHT" val="0"/>
  <p:tag name="KSO_WM_UNIT_ID" val="_0**"/>
  <p:tag name="KSO_WM_UNIT_LAYERLEVEL" val="1"/>
</p:tagLst>
</file>

<file path=ppt/tags/tag214.xml><?xml version="1.0" encoding="utf-8"?>
<p:tagLst xmlns:p="http://schemas.openxmlformats.org/presentationml/2006/main">
  <p:tag name="KSO_WM_BEAUTIFY_FLAG" val="#wm#"/>
  <p:tag name="KSO_WM_TAG_VERSION" val="1.0"/>
  <p:tag name="KSO_WM_TEMPLATE_CATEGORY" val="custom"/>
  <p:tag name="KSO_WM_TEMPLATE_INDEX" val="20182110"/>
  <p:tag name="KSO_WM_UNIT_COMPATIBLE" val="0"/>
  <p:tag name="KSO_WM_UNIT_DIAGRAM_ISNUMVISUAL" val="0"/>
  <p:tag name="KSO_WM_UNIT_DIAGRAM_ISREFERUNIT" val="0"/>
  <p:tag name="KSO_WM_UNIT_HIGHLIGHT" val="0"/>
  <p:tag name="KSO_WM_UNIT_ID" val="_0**"/>
  <p:tag name="KSO_WM_UNIT_LAYERLEVEL" val="1"/>
</p:tagLst>
</file>

<file path=ppt/tags/tag2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18.xml><?xml version="1.0" encoding="utf-8"?>
<p:tagLst xmlns:p="http://schemas.openxmlformats.org/presentationml/2006/main">
  <p:tag name="KSO_WM_BEAUTIFY_FLAG" val="#wm#"/>
  <p:tag name="KSO_WM_COMBINE_RELATE_SLIDE_ID" val="background20179051_1"/>
  <p:tag name="KSO_WM_TAG_VERSION" val="1.0"/>
  <p:tag name="KSO_WM_TEMPLATE_CATEGORY" val="custom"/>
  <p:tag name="KSO_WM_TEMPLATE_COLOR_TYPE" val="1"/>
  <p:tag name="KSO_WM_TEMPLATE_INDEX" val="20182110"/>
  <p:tag name="KSO_WM_TEMPLATE_JOB_ID" val="2"/>
  <p:tag name="KSO_WM_TEMPLATE_MASTER_THUMB_INDEX" val="12"/>
  <p:tag name="KSO_WM_TEMPLATE_MASTER_TYPE" val="1"/>
  <p:tag name="KSO_WM_TEMPLATE_OUTLINE_ID" val="15"/>
  <p:tag name="KSO_WM_TEMPLATE_SCENE_ID" val="1"/>
  <p:tag name="KSO_WM_TEMPLATE_SUBCATEGORY" val="0"/>
  <p:tag name="KSO_WM_TEMPLATE_THUMBS_INDEX" val="1、4、5、10、11、16、21、24、25、26、30"/>
  <p:tag name="KSO_WM_TEMPLATE_TOPIC_DEFAULT" val="1"/>
  <p:tag name="KSO_WM_TEMPLATE_TOPIC_ID" val="2869567"/>
  <p:tag name="KSO_WM_UNIT_SHOW_EDIT_AREA_INDICATION" val="0"/>
</p:tagLst>
</file>

<file path=ppt/tags/tag219.xml><?xml version="1.0" encoding="utf-8"?>
<p:tagLst xmlns:p="http://schemas.openxmlformats.org/presentationml/2006/main">
  <p:tag name="KSO_WM_BEAUTIFY_FLAG" val="#wm#"/>
  <p:tag name="KSO_WM_TAG_VERSION" val="3.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custom20231515_1*a*1"/>
  <p:tag name="KSO_WM_UNIT_INDEX" val="1"/>
  <p:tag name="KSO_WM_UNIT_ISCONTENTSTITLE" val="0"/>
  <p:tag name="KSO_WM_UNIT_ISNUMDGMTITLE" val="0"/>
  <p:tag name="KSO_WM_UNIT_LAYERLEVEL" val="1"/>
  <p:tag name="KSO_WM_UNIT_NOCLEAR" val="0"/>
  <p:tag name="KSO_WM_UNIT_PRESET_TEXT" val="单击此处&#10;添加文档标题"/>
  <p:tag name="KSO_WM_UNIT_TYPE" val="a"/>
  <p:tag name="KSO_WM_UNIT_VALUE" val="30"/>
</p:tagLst>
</file>

<file path=ppt/tags/tag220.xml><?xml version="1.0" encoding="utf-8"?>
<p:tagLst xmlns:p="http://schemas.openxmlformats.org/presentationml/2006/main">
  <p:tag name="KSO_WM_BEAUTIFY_FLAG" val=""/>
</p:tagLst>
</file>

<file path=ppt/tags/tag221.xml><?xml version="1.0" encoding="utf-8"?>
<p:tagLst xmlns:p="http://schemas.openxmlformats.org/presentationml/2006/main">
  <p:tag name="KSO_WM_BEAUTIFY_FLAG" val="#wm#"/>
  <p:tag name="KSO_WM_SLIDE_ID" val="custom20231515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0"/>
  <p:tag name="KSO_WM_TEMPLATE_INDEX" val="20231515"/>
  <p:tag name="KSO_WM_TEMPLATE_MASTER_TYPE" val="0"/>
  <p:tag name="KSO_WM_TEMPLATE_SUBCATEGORY" val="29"/>
  <p:tag name="KSO_WM_TEMPLATE_THUMBS_INDEX" val="1、9"/>
</p:tagLst>
</file>

<file path=ppt/tags/tag22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2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2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2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3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3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3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4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4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4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4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4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5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5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5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5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5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6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63.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6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6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6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6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7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7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72.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81.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8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96.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05.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2524">
      <a:dk1>
        <a:srgbClr val="000000"/>
      </a:dk1>
      <a:lt1>
        <a:srgbClr val="FFFFFF"/>
      </a:lt1>
      <a:dk2>
        <a:srgbClr val="332103"/>
      </a:dk2>
      <a:lt2>
        <a:srgbClr val="FAE9CF"/>
      </a:lt2>
      <a:accent1>
        <a:srgbClr val="D31B1B"/>
      </a:accent1>
      <a:accent2>
        <a:srgbClr val="D83017"/>
      </a:accent2>
      <a:accent3>
        <a:srgbClr val="ED3908"/>
      </a:accent3>
      <a:accent4>
        <a:srgbClr val="EC5405"/>
      </a:accent4>
      <a:accent5>
        <a:srgbClr val="D58205"/>
      </a:accent5>
      <a:accent6>
        <a:srgbClr val="DCCB0F"/>
      </a:accent6>
      <a:hlink>
        <a:srgbClr val="304FFE"/>
      </a:hlink>
      <a:folHlink>
        <a:srgbClr val="492067"/>
      </a:folHlink>
    </a:clrScheme>
    <a:fontScheme name="自定义 66">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lgn="l">
          <a:defRPr dirty="0"/>
        </a:defPPr>
      </a:lstStyle>
    </a:tx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4_Office 主题​​">
  <a:themeElements>
    <a:clrScheme name="">
      <a:dk1>
        <a:srgbClr val="000000"/>
      </a:dk1>
      <a:lt1>
        <a:srgbClr val="FEFFFF"/>
      </a:lt1>
      <a:dk2>
        <a:srgbClr val="EBB7C1"/>
      </a:dk2>
      <a:lt2>
        <a:srgbClr val="FFFFFF"/>
      </a:lt2>
      <a:accent1>
        <a:srgbClr val="A21D36"/>
      </a:accent1>
      <a:accent2>
        <a:srgbClr val="D4625E"/>
      </a:accent2>
      <a:accent3>
        <a:srgbClr val="E8D58A"/>
      </a:accent3>
      <a:accent4>
        <a:srgbClr val="6C5274"/>
      </a:accent4>
      <a:accent5>
        <a:srgbClr val="696283"/>
      </a:accent5>
      <a:accent6>
        <a:srgbClr val="71A4A6"/>
      </a:accent6>
      <a:hlink>
        <a:srgbClr val="5FCBFB"/>
      </a:hlink>
      <a:folHlink>
        <a:srgbClr val="B759BC"/>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37</Paragraphs>
  <Slides>23</Slides>
  <Notes>21</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23</vt:i4>
      </vt:variant>
    </vt:vector>
  </HeadingPairs>
  <TitlesOfParts>
    <vt:vector baseType="lpstr" size="31">
      <vt:lpstr>Arial</vt:lpstr>
      <vt:lpstr>Calibri</vt:lpstr>
      <vt:lpstr>微软雅黑</vt:lpstr>
      <vt:lpstr>隶书</vt:lpstr>
      <vt:lpstr>汉仪尚巍手书W</vt:lpstr>
      <vt:lpstr>Calibri Light</vt:lpstr>
      <vt:lpstr>仿宋</vt:lpstr>
      <vt:lpstr>Office Theme</vt:lpstr>
      <vt:lpstr>言语反讽的关联理论研究傲慢与偏见》个案分析</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2024-09-06T03:06:31.203</cp:lastPrinted>
  <dcterms:created xsi:type="dcterms:W3CDTF">2024-09-05T19:06:31Z</dcterms:created>
  <dcterms:modified xsi:type="dcterms:W3CDTF">2024-09-05T19:06:37Z</dcterms:modified>
</cp:coreProperties>
</file>