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21E4CD-F063-4A84-844B-E1AC1688EF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B564E4-DEB6-4BFB-9CD1-B8E3DC350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8E3CA0-92D3-4E7F-A141-1D746E0172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7FF435-61AE-45FE-A6F1-77969EFDF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E4A07F-D462-4BA7-958B-5A64411E2F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B6CF35-2E9B-4078-A03E-8B7080102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A96B87-FBA5-4AFE-AA8E-260ECD625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608A6C-6318-4AD7-919D-89D7A2CD0E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E57750-63F8-477A-BFCB-EE543A20D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09FA1A-3CCA-4B55-8AE2-49E4D8D8F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0E181C-4864-413A-9D78-2C9F87F6EB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124030075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医学继续教育工作计划书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医学继续教育概述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医学继续教育的内容和形式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医学继续教育的评估和认证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医学继续教育的发展趋势和挑战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医学继续教育的实践案例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医学继续教育概述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医学继续教育是对已完成医学教育的医务人员进行的专业教育，旨在更新和提升其医学知识和技能，提高医疗服务质量。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培养医务人员的终身学习意识，提高其临床、科研和教学能力，促进医学发展和进步。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医学继续教育的定义和目标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通过不断学习和实践，医务人员可以掌握最新的医学知识和技术，提高医疗水平和治疗效果。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提高医疗水平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917" r="17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保障患者权益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促进医学发展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医务人员具备更先进的医学知识和技能，能够为患者提供更好的医疗服务，保障患者权益。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医学继续教育是医学发展的重要组成部分，通过培养高素质的医务人员，推动医学的进步和创新。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医学继续教育的重要性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医学继续教育的历史和发展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医学继续教育起源于美国，自20世纪60年代起逐渐发展成为一项全球性的医学教育活动。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随着医学科技的快速发展，医学继续教育的内容和形式也在不断更新和变化，数字化、网络化、远程教育等成为新的发展趋势。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未来医学继续教育将更加注重个性化、实践性和终身学习，为医务人员提供更加全面、高效的学习平台和机会。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医学继续教育的内容和形式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介绍最新的临床研究成果、诊疗技术和药物进展，帮助医生掌握前沿知识。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临床医学知识更新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加强医生的人文素养培训，提高医生对患者的人文关怀和沟通能力。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医学人文素养提升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培训医生在医疗管理方面的知识和技能，提升医生的管理能力。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医疗管理知识学习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加强医生对医疗法律和伦理规范的学习，提高医生的法律意识和伦理素养。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医疗法律与伦理知识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医学继续教育的内容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线上学习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线下培训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实践培训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自我学习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医学继续教育的形式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利用网络平台，提供在线课程、讲座、研讨会等学习资源，方便医生随时随地学习。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组织培训班、研讨会、学术会议等，邀请专家进行授课，提供面对面的交流和学习机会。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通过临床实践、模拟训练等方式，提高医生的实际操作能力和应对突发情况的能力。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鼓励医生自主选择学习资源，通过阅读书籍、文章、报告等途径进行自我提升。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根据医生的需求和学科发展情况，制定年度继续教育计划，明确学习内容和形式。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制定年度计划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组织培训活动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提供学习资源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考核与评估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按照年度计划，组织各种形式的培训活动，包括线上和线下课程、研讨会、学术会议等。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整理和提供丰富的学习资源，包括在线课程、讲座、文献等，满足医生的学习需求。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对医生的学习情况进行考核和评估，记录学习成果，对优秀者给予奖励和表彰。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医学继续教育的实施方式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医学继续教育的评估和认证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https://d.book118.com/798124030075006046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2024-09-27T12:26:45.576</cp:lastPrinted>
  <dcterms:created xsi:type="dcterms:W3CDTF">2024-09-27T04:26:45Z</dcterms:created>
  <dcterms:modified xsi:type="dcterms:W3CDTF">2024-09-27T04:26:47Z</dcterms:modified>
</cp:coreProperties>
</file>