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E2B950-23C9-44E6-A31C-03BEA1076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7BD782-F755-4492-98BC-41DC70DBE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EA6C8-3E0F-4EFA-A380-65FFD6C32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F556F9-CCC6-4111-B03E-CA46C5319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A2B8AC-1351-4150-AA94-18974244B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33BCEC-652F-4411-AB1C-34807EAFE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720BBB-9BF0-4C7B-8041-57B2E7C69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9473C8-333F-47F8-9622-179B85BCC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AD68B3-FC9B-4654-87D7-855DB0E22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48BD3-8423-49A7-97A4-534BCEC31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14F8EE-F4D1-43D7-84D6-351C1BE48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2403502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APP下载操作演示及功能介绍\n## 1.APP下载渠道及方法\n### 1.1应用商店搜索与下载\n### 1.2二维码扫描下载\n### 1.3浏览器直接下载\n## 2.APP安装与注册流程\n### 2.1手机设备系统要求\n### 2.2APP安装步骤\n### 2.3注册与登录操作\n## 3.APP界面功能概览\n### 3.1主界面布局与功能说明\n### 3.2二级界面功能介绍\n### 3.3快捷入口与设置选项\n## 4.APP基本操作演示\n### 4.1信息浏览与搜索功能\n### 4.2表单填写与提交\n### 4.3文件上传与下载\n## 5.APP高级功能介绍\n### 5.1个性化定制与设置\n### 5.2社交功能与互动\n### 5.3数据同步与备份\n## 6.APP使用问题与解决方法\n### 6.1常见问题与排查\n### 6.2错误提示与解决方法\n### 6.3联系客服与反馈渠道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6600"/>
              <a:t>APP下载操作演示及功能介绍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APP下载渠道及方法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3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4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15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输入关键词，如“购物APP”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选择搜索结果中的正确应用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点击“安装”按钮进行下载</a:t>
                </a:r>
                <a:endParaRPr/>
              </a:p>
            </p:txBody>
          </p:sp>
          <p:sp>
            <p:nvSpPr>
              <p:cNvPr id="21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在应用商店搜索框中输入APP名称</a:t>
                </a:r>
                <a:endParaRPr/>
              </a:p>
            </p:txBody>
          </p:sp>
        </p:grpSp>
        <p:grpSp>
          <p:nvGrpSpPr>
            <p:cNvPr id="218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浏览热门应用排行榜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选择符合需求的APP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点击“安装”按钮进行下载</a:t>
                </a:r>
                <a:endParaRPr/>
              </a:p>
            </p:txBody>
          </p:sp>
          <p:sp>
            <p:nvSpPr>
              <p:cNvPr id="22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从应用商店排行榜中寻找热门APP</a:t>
                </a:r>
                <a:endParaRPr/>
              </a:p>
            </p:txBody>
          </p:sp>
        </p:grpSp>
        <p:grpSp>
          <p:nvGrpSpPr>
            <p:cNvPr id="221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查看应用商店的推荐列表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选择感兴趣的APP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点击“安装”按钮进行下载</a:t>
                </a:r>
                <a:endParaRPr/>
              </a:p>
            </p:txBody>
          </p:sp>
          <p:sp>
            <p:nvSpPr>
              <p:cNvPr id="22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通过应用商店的推荐功能发现新应用</a:t>
                </a:r>
                <a:endParaRPr/>
              </a:p>
            </p:txBody>
          </p:sp>
        </p:grpSp>
      </p:grpSp>
      <p:pic>
        <p:nvPicPr>
          <p:cNvPr id="224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25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6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7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应用商店搜索与下载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3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3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使用手机内置的二维码扫描功能</a:t>
                </a:r>
                <a:endParaRPr/>
              </a:p>
            </p:txBody>
          </p:sp>
          <p:sp>
            <p:nvSpPr>
              <p:cNvPr id="23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打开手机中的二维码扫描功能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将摄像头对准APP的二维码进行扫描   -扫描二维码后，点击“下载”按钮进行下载</a:t>
                </a:r>
                <a:endParaRPr/>
              </a:p>
            </p:txBody>
          </p:sp>
        </p:grpSp>
        <p:grpSp>
          <p:nvGrpSpPr>
            <p:cNvPr id="23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使用第三方二维码扫描工具</a:t>
                </a:r>
                <a:endParaRPr/>
              </a:p>
            </p:txBody>
          </p:sp>
          <p:sp>
            <p:nvSpPr>
              <p:cNvPr id="23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下载并安装第三方二维码扫描工具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打开扫描工具，对准APP的二维码进行扫描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扫描成功后，点击“下载”按钮进行下载</a:t>
                </a:r>
                <a:endParaRPr/>
              </a:p>
            </p:txBody>
          </p:sp>
        </p:grpSp>
        <p:grpSp>
          <p:nvGrpSpPr>
            <p:cNvPr id="23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在网页上扫描二维码进行下载</a:t>
                </a:r>
                <a:endParaRPr/>
              </a:p>
            </p:txBody>
          </p:sp>
          <p:sp>
            <p:nvSpPr>
              <p:cNvPr id="24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打开包含APP二维码的网页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使用手机浏览器或第三方工具扫描二维码   -扫描二维码后，点击“下载”按钮进行下载</a:t>
                </a:r>
                <a:endParaRPr/>
              </a:p>
            </p:txBody>
          </p: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二维码扫描下载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在手机浏览器中输入APP的下载链接</a:t>
                </a:r>
                <a:endParaRPr/>
              </a:p>
            </p:txBody>
          </p:sp>
          <p:sp>
            <p:nvSpPr>
              <p:cNvPr id="24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打开手机浏览器，输入APP的下载链接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选择“前往”或“下载”按钮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下载完成后，点击“安装”按钮进行安装</a:t>
                </a:r>
                <a:endParaRPr/>
              </a:p>
            </p:txBody>
          </p:sp>
        </p:grpSp>
        <p:grpSp>
          <p:nvGrpSpPr>
            <p:cNvPr id="24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4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在电脑浏览器中下载APP至手机</a:t>
                </a:r>
                <a:endParaRPr/>
              </a:p>
            </p:txBody>
          </p:sp>
          <p:sp>
            <p:nvSpPr>
              <p:cNvPr id="24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使用电脑浏览器访问APP的下载页面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使用数据线将手机与电脑连接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选择“下载至手机”选项，将APP下载至手机</a:t>
                </a:r>
                <a:endParaRPr/>
              </a:p>
            </p:txBody>
          </p:sp>
        </p:grpSp>
        <p:grpSp>
          <p:nvGrpSpPr>
            <p:cNvPr id="25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5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使用二维码扫描下载链接</a:t>
                </a:r>
                <a:endParaRPr/>
              </a:p>
            </p:txBody>
          </p:sp>
          <p:sp>
            <p:nvSpPr>
              <p:cNvPr id="25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使用手机浏览器或第三方工具扫描二维码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扫描成功后，点击“下载”按钮进行下载</a:t>
                </a:r>
                <a:endParaRPr/>
              </a:p>
            </p:txBody>
          </p:sp>
        </p:grpSp>
      </p:grpSp>
      <p:pic>
        <p:nvPicPr>
          <p:cNvPr id="25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浏览器直接下载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APP安装与注册流程</a:t>
            </a:r>
            <a:endParaRPr/>
          </a:p>
        </p:txBody>
      </p:sp>
      <p:sp>
        <p:nvSpPr>
          <p:cNvPr id="26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手机设备系统要求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3" name="组合 26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64" name="组合 263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6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确认手机设备系统版本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检查手机设备的操作系统版本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确保系统版本满足APP的最低要求</a:t>
                </a:r>
                <a:endParaRPr/>
              </a:p>
            </p:txBody>
          </p:sp>
          <p:pic>
            <p:nvPicPr>
              <p:cNvPr id="26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9" name="组合 268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7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确认手机存储空间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检查手机设备的存储空间容量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确保存储空间足够容纳APP及其相关文件</a:t>
                </a:r>
                <a:endParaRPr/>
              </a:p>
            </p:txBody>
          </p:sp>
          <p:pic>
            <p:nvPicPr>
              <p:cNvPr id="2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74" name="组合 273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7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确认手机网络连接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检查手机设备的网络连接状态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确保网络连接正常，以便APP能够顺利下载和安装</a:t>
                </a:r>
                <a:endParaRPr/>
              </a:p>
            </p:txBody>
          </p:sp>
          <p:pic>
            <p:nvPicPr>
              <p:cNvPr id="2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0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81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82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83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通过上述渠道下载APP安装包至手机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等待下载完成，确保安装包完整无误</a:t>
                </a:r>
                <a:endParaRPr/>
              </a:p>
            </p:txBody>
          </p:sp>
          <p:sp>
            <p:nvSpPr>
              <p:cNvPr id="28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下载APP安装包至手机</a:t>
                </a:r>
                <a:endParaRPr/>
              </a:p>
            </p:txBody>
          </p:sp>
        </p:grpSp>
        <p:grpSp>
          <p:nvGrpSpPr>
            <p:cNvPr id="286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8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进入手机设置中的“安全”或“应用”选项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选择“安装未知来源应用”或类似功能</a:t>
                </a:r>
                <a:endParaRPr/>
              </a:p>
            </p:txBody>
          </p:sp>
          <p:sp>
            <p:nvSpPr>
              <p:cNvPr id="288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打开手机中的“安装”功能</a:t>
                </a:r>
                <a:endParaRPr/>
              </a:p>
            </p:txBody>
          </p:sp>
          <p:sp>
            <p:nvSpPr>
              <p:cNvPr id="289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90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91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点击下载好的APP安装包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选择“安装”按钮进行安装</a:t>
                </a:r>
                <a:endParaRPr/>
              </a:p>
            </p:txBody>
          </p:sp>
          <p:sp>
            <p:nvSpPr>
              <p:cNvPr id="292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安装APP</a:t>
                </a:r>
                <a:endParaRPr/>
              </a:p>
            </p:txBody>
          </p:sp>
          <p:sp>
            <p:nvSpPr>
              <p:cNvPr id="293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APP安装步骤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6" name="组合 29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97" name="组合 296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9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注册新用户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打开APP，点击“注册”按钮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按照提示输入用户名、密码等注册信息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点击“提交”按钮完成注册</a:t>
                </a:r>
                <a:endParaRPr/>
              </a:p>
            </p:txBody>
          </p:sp>
          <p:pic>
            <p:nvPicPr>
              <p:cNvPr id="3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02" name="组合 301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0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登录已有账户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打开APP，点击“登录”按钮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按照提示输入用户名、密码等登录信息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点击“提交”按钮完成登录</a:t>
                </a:r>
                <a:endParaRPr/>
              </a:p>
            </p:txBody>
          </p:sp>
          <p:pic>
            <p:nvPicPr>
              <p:cNvPr id="30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07" name="组合 306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0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忘记密码或重置密码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当遇到登录问题时，点击“忘记密码”或“重置密码”按钮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按照提示输入注册邮箱、手机号等联系方式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点击“提交”按钮，接收并填写验证码以完成密码重置</a:t>
                </a:r>
                <a:endParaRPr/>
              </a:p>
            </p:txBody>
          </p:sp>
          <p:pic>
            <p:nvPicPr>
              <p:cNvPr id="31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注册与登录操作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APP界面功能概览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主界面布局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顶部导航栏：包含APP名称、各类功能入口及搜索框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中部轮播图：展示热门内容或活动信息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底部导航栏：包含各类功能入口及个人信息展示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主界面功能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信息浏览：查看各类资讯、文章等内容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搜索功能：在搜索框中输入关键词，查找相关内容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快速入口：直接进入常用功能页面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设置选项：调整APP的个性化设置及其他功能选项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主界面布局与功能说明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二级界面功能介绍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组合 2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组合 30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二级界面布局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顶部导航栏：包含返回按钮及当前页面标题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主内容区域：展示各类功能及详细信息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底部导航栏：包含返回按钮及个人信息展示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组合 35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二级界面功能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表单填写与提交：填写各类表单信息并提交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文件上传与下载：上传和下载各类文件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个性化定制与设置：调整APP的个性化设置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社交功能与互动：与其他用户进行互动和交流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快捷入口与设置选项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3" name="组合 4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4" name="组合 43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快捷入口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首页：返回APP主界面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搜索：直接进入搜索功能页面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消息：查看与他人的互动记录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个人中心：查看和修改个人信息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9" name="组合 48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设置选项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个性化设置：调整主题、字体等视觉样式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隐私设置：设置个人信息的可见性及权限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账号与安全：查看和修改登录账户及相关信息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帮助与反馈：查看使用帮助及提交问题反馈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https://d.book118.com/798124035022006037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APP下载操作演示及功能介绍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2024-09-16T20:48:46.117</cp:lastPrinted>
  <dcterms:created xsi:type="dcterms:W3CDTF">2024-09-16T12:48:46Z</dcterms:created>
  <dcterms:modified xsi:type="dcterms:W3CDTF">2024-09-16T12:48:48Z</dcterms:modified>
</cp:coreProperties>
</file>