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F50EFB-266D-4820-ACC0-E4A0645A34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65185C-2031-47C8-9A57-EEA6671F2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A2E0BA-1D6F-44A4-AC90-81DEDAA637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9A9647-D46C-4415-8FBC-09D028099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8432768-442B-438B-A51E-E8D53B9AD5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5778B72-0C16-4D7C-8362-6FAFC73F2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0ECD2B-9F7F-421C-83A9-C178CFD6E3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5DE660-C62E-4F8A-A9C5-ACF1799F83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7DAB97-1934-4247-B6FB-775881F0AD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C70573-6B0C-476A-B9CF-921F998109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E311D7-A173-4CFE-AF5F-D52EA7193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12404700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大数据技术在金融风险管理中的应用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金融科技与大数据概述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大数据技术在金融风险管理中的应用场景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大数据技术在金融风险管理中的实践案例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大数据技术在金融风险管理中的挑战与对策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大数据技术在金融风险管理中的未来展望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随着金融市场的不断发展和全球化趋势的加强，金融机构面临的风险日益复杂和多样化。传统的风险管理方法已无法满足现实需求，需要引入新的技术手段来应对挑战。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近年来，大数据技术得到了飞速发展，其处理海量数据的能力为金融风险管理提供了新的解决思路。大数据技术可以帮助金融机构更准确地识别、度量和监控风险，提高风险管理水平。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金融风险管理的挑战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大数据技术的兴起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大数据技术在金融风险管理中的潜力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数据整合与分析：大数据技术能够整合金融机构内部和外部的海量数据，通过数据挖掘和分析，发现潜在的风险因素和关联关系，为风险管理决策提供有力支持。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：利用大数据技术，金融机构可以构建风险识别模型，实时监测市场动态和交易行为，及时发现潜在风险。同时，通过对历史数据的挖掘和分析，可以对风险进行评估和预测，为风险应对策略的制定提供依据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风险监控与预警：大数据技术可以帮助金融机构建立风险监控体系，实时监测各类风险指标的变化情况。一旦发现异常波动或潜在风险，系统可以自动触发预警机制，提醒管理人员及时采取应对措施。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支持与优化：通过大数据技术，金融机构可以对风险管理策略进行效果评估和优化。利用数据分析结果，可以调整风险管理策略的参数和阈值，提高策略的针对性和有效性。同时，大数据技术还可以为金融机构提供基于数据的决策支持，帮助管理人员做出更科学、合理的决策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金融科技与大数据概述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金融业信息化阶段，通过IT技术应用实现办公和业务电子化。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金融科技1.0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金融科技2.0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金融科技3.0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10" r="1001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金融业网络化阶段，通过互联网和移动通信技术实现金融业务的线上化和移动化。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金融业智能化阶段，通过大数据、人工智能等技术实现金融业务的智能化和个性化。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金融科技的发展历程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大数据的定义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大数据是指无法在一定时间范围内用常规软件工具进行捕捉、管理和处理的数据集合，是需要新处理模式才能具有更强的决策力、洞察发现力和流程优化能力的海量、高增长率和多样化的信息资产。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大数据的特点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数据量大、数据类型多样、处理速度快、价值密度低。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大数据的价值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通过大数据分析，可以挖掘出隐藏在海量数据中的有用信息，为决策提供支持，提高效率和准确性。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大数据的定义、特点及价值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反欺诈管理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利用大数据技术对交易数据、用户行为数据等进行分析和监测，及时发现和防范金融欺诈行为，保护金融机构和客户的资金安全。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信贷风险管理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通过大数据分析技术，对借款人的信用历史、财务状况、社交网络等信息进行深度挖掘和分析，提高信贷风险评估的准确性和效率。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市场风险管理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利用大数据技术对金融市场数据进行实时监测和分析，及时发现市场异常波动和风险事件，为投资决策提供支持。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操作风险管理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通过大数据分析技术对金融机构内部操作数据进行挖掘和分析，发现潜在的操作风险和问题，提高金融机构的风险管理水平。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大数据技术在金融领域的应用现状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大数据技术在金融风险管理中的应用场景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利用大数据技术对借款人的历史信用记录、财务状况、社交网络等信息进行分析，以评估其信贷风险。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基于大数据挖掘技术，构建信贷风险预测模型，对借款人的未来还款能力进行预测，为贷款决策提供依据。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信贷风险评估与预测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信贷风险预测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信贷风险评估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市场数据分析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运用大数据技术对市场交易数据、宏观经济数据等进行分析，揭示市场波动规律和潜在风险。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风险实时监控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通过建立基于大数据的风险监控系统，实时监测市场风险指标，及时发现并应对潜在风险。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市场风险分析与监控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操作风险识别与防范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操作行为分析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利用大数据技术对金融机构内部员工的操作行为进行分析，识别异常操作和潜在风险。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风险预警与防范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基于大数据挖掘技术，构建操作风险预警模型，对异常操作进行实时预警和自动拦截，降低操作风险。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合规数据监测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运用大数据技术对金融机构的业务数据进行监测，确保业务活动符合法律法规和监管要求。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风险报告与分析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基于大数据技术，定期生成合规风险报告，对合规风险进行量化分析和评估，为管理层提供决策支持。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合规风险监测与报告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https://d.book118.com/798124047003006031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2024-09-07T15:44:27.192</cp:lastPrinted>
  <dcterms:created xsi:type="dcterms:W3CDTF">2024-09-07T07:44:27Z</dcterms:created>
  <dcterms:modified xsi:type="dcterms:W3CDTF">2024-09-07T07:44:29Z</dcterms:modified>
</cp:coreProperties>
</file>