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700A7-8F2E-4664-A0DC-85805E5B7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E6586-C21B-4748-8918-04EBF5245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0CCCB-2471-4951-82C5-90EF917A3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1B3FCD-9541-4285-8894-64EE92595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73297A-613D-4A10-B1A9-CD0928ABD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BA2F1-C3A6-4FBE-A760-57EC2E175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1838D9-EF5E-4EE4-B411-9A248C4EB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90A97-31CA-4FC1-9920-31BE6D5C6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6AA55-E089-4611-9448-543FA403C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4958F-31F3-4A7E-BF19-A88A2D60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FCD47-DB6F-4DA6-85AF-A4E422201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24056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骨折脱位术后护理PPT\n## 1.骨折脱位术后护理概述\n### 1.1骨折脱位术后护理的重要性\n### 1.2骨折脱位术后护理的目标\n### 1.3骨折脱位术后护理的基本原则\n## 2.骨折脱位术后护理的实施\n### 2.1术后疼痛管理\n### 2.2术后肿胀和出血的护理\n### 2.3术后康复训练的指导\n## 3.骨折脱位术后并发症的预防与护理\n### 3.1感染并发症的预防与护理\n### 3.2血栓并发症的预防与护理\n### 3.3肌肉萎缩和关节僵硬并发症的预防与护理\n## 4.骨折脱位术后心理护理与支持\n### 4.1术后心理压力的评估与干预\n### 4.2术后心理支持的方法与技巧\n### 4.3家庭和社会支持在术后护理中的作用\n## 5.骨折脱位术后护理的评估与持续改进\n### 5.1术后护理效果的评估方法\n### 5.2术后护理持续改进的策略\n### 5.3术后护理质量管理的意义与实施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骨折脱位术后护理PPT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骨折脱位术后护理概述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提高患者生活质量</a:t>
                </a:r>
                <a:endParaRPr/>
              </a:p>
            </p:txBody>
          </p:sp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术后护理是骨折脱位治疗的重要组成部分</a:t>
                </a:r>
                <a:endParaRPr/>
              </a:p>
            </p:txBody>
          </p:sp>
        </p:grpSp>
        <p:grpSp>
          <p:nvGrpSpPr>
            <p:cNvPr id="17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缩短康复时间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减少康复费用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提高康复效果</a:t>
                </a:r>
                <a:endParaRPr/>
              </a:p>
            </p:txBody>
          </p:sp>
          <p:sp>
            <p:nvSpPr>
              <p:cNvPr id="17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术后护理直接影响患者的康复进程</a:t>
                </a:r>
                <a:endParaRPr/>
              </a:p>
            </p:txBody>
          </p:sp>
        </p:grpSp>
        <p:grpSp>
          <p:nvGrpSpPr>
            <p:cNvPr id="17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提高医疗团队的专业水平</a:t>
                </a:r>
                <a:endParaRPr/>
              </a:p>
            </p:txBody>
          </p:sp>
          <p:sp>
            <p:nvSpPr>
              <p:cNvPr id="17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术后护理有助于提高医疗服务质量</a:t>
                </a:r>
                <a:endParaRPr/>
              </a:p>
            </p:txBody>
          </p:sp>
        </p:grpSp>
      </p:grpSp>
      <p:pic>
        <p:nvPicPr>
          <p:cNvPr id="17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骨折脱位术后护理的重要性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18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减轻患者疼痛和不适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减少疼痛相关并发症</a:t>
                </a:r>
                <a:endParaRPr/>
              </a:p>
            </p:txBody>
          </p:sp>
          <p:pic>
            <p:nvPicPr>
              <p:cNvPr id="19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促进伤口愈合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</p:txBody>
          </p:sp>
          <p:pic>
            <p:nvPicPr>
              <p:cNvPr id="19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预防并处理并发症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定期检查伤口   -及时处理并发症</a:t>
                </a:r>
                <a:endParaRPr/>
              </a:p>
            </p:txBody>
          </p:sp>
          <p:pic>
            <p:nvPicPr>
              <p:cNvPr id="20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提高患者功能恢复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物理治疗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20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骨折脱位术后护理的目标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endParaRPr/>
              </a:p>
            </p:txBody>
          </p:sp>
          <p:sp>
            <p:nvSpPr>
              <p:cNvPr id="21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根据患者年龄、性别、病情等因素制定护理计划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动态调整护理计划</a:t>
                </a:r>
                <a:endParaRPr/>
              </a:p>
            </p:txBody>
          </p:sp>
        </p:grpSp>
        <p:grpSp>
          <p:nvGrpSpPr>
            <p:cNvPr id="21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</a:t>
                </a:r>
                <a:endParaRPr/>
              </a:p>
            </p:txBody>
          </p:sp>
          <p:sp>
            <p:nvSpPr>
              <p:cNvPr id="21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关注患者的生理、心理、社会需求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提供全方位的护理服务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促进患者全面康复</a:t>
                </a:r>
                <a:endParaRPr/>
              </a:p>
            </p:txBody>
          </p:sp>
        </p:grpSp>
        <p:grpSp>
          <p:nvGrpSpPr>
            <p:cNvPr id="21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</a:t>
                </a:r>
                <a:endParaRPr/>
              </a:p>
            </p:txBody>
          </p:sp>
          <p:sp>
            <p:nvSpPr>
              <p:cNvPr id="2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加强并发症的预防措施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及时发现和处理潜在问题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骨折脱位术后护理的基本原则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骨折脱位术后护理的实施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术后疼痛管理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评估疼痛程度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使用疼痛评分工具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定期评估疼痛状况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记录疼痛评分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选择合适的镇痛方法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疼痛管理方案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观察镇痛效果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关注患者疼痛缓解情况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调整镇痛方案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处理镇痛相关并发症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观察肿胀和出血情况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定期检查伤口周围组织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评估肿胀程度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观察出血量</a:t>
                </a:r>
                <a:endParaRPr/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采取有效的护理措施   -抬高患肢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使用冰敷或热敷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应用压力绷带 -及时处理并发症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术后肿胀和出血的护理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制定个性化的康复训练计划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根据患者病情和康复需求制定计划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考虑患者的个体差异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定期调整训练计划</a:t>
                </a:r>
                <a:endParaRPr/>
              </a:p>
            </p:txBody>
          </p:sp>
          <p:sp>
            <p:nvSpPr>
              <p:cNvPr id="25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提供专业的康复指导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康复训练时间</a:t>
                </a:r>
                <a:endParaRPr/>
              </a:p>
            </p:txBody>
          </p:sp>
          <p:sp>
            <p:nvSpPr>
              <p:cNvPr id="26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评估康复训练效果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定期评估患者功能恢复情况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提高康复训练效果</a:t>
                </a:r>
                <a:endParaRPr/>
              </a:p>
            </p:txBody>
          </p:sp>
          <p:sp>
            <p:nvSpPr>
              <p:cNvPr id="26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术后康复训练的指导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骨折脱位术后并发症的预防与护理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加强感染预防措施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妥善处理伤口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观察感染征象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检查白细胞计数 -及时处理感染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确诊感染后及时使用抗生素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清创和处理感染灶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密切观察感染控制情况</a:t>
                </a:r>
                <a:endParaRPr/>
              </a:p>
            </p:txBody>
          </p:sp>
        </p:grpSp>
      </p:grpSp>
      <p:sp>
        <p:nvSpPr>
          <p:cNvPr id="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感染并发症的预防与护理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https://d.book118.com/798124056075006036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骨折脱位术后护理PPT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2024-09-16T00:04:45.128</cp:lastPrinted>
  <dcterms:created xsi:type="dcterms:W3CDTF">2024-09-15T16:04:45Z</dcterms:created>
  <dcterms:modified xsi:type="dcterms:W3CDTF">2024-09-15T16:04:47Z</dcterms:modified>
</cp:coreProperties>
</file>