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9A960-41BA-413A-862A-406F8C6CF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A089D-AE86-4C19-A30D-EDBC95734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7EFB0-236A-4A03-B831-204680834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B6B4F-2D2D-4A89-83E3-0940C4A39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9673E2-C01D-4079-BD13-CD1AA69FB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FE5B52-01F7-4191-A6BC-0B78B0720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9089D-8EDC-4FA7-B6B3-CAC7B661E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8DD43-EFBF-41AB-916B-506DAF461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51507-BF40-45E3-961A-F65A329A0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1A292-1A46-44A1-A5AE-8DA3909D2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6C803-E6A5-488F-9A72-F11D329C5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4062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研究科研设计PPT\n## 1.护理研究的基本原理与方法\n### 1.1护理研究的目的与意义\n### 1.2护理研究的基本步骤与方法\n### 1.3护理研究的伦理原则与审查\n## 2.护理研究的选题与立题\n### 2.1护理研究的选题原则与方法\n### 2.2护理研究的立题依据与策略\n### 2.3护理研究的课题类型与选择\n## 3.护理研究的设计与实施\n### 3.1护理研究的设计类型与方法\n### 3.2护理研究的实施计划与组织\n### 3.3护理研究的数据收集与处理\n## 4.护理研究的统计与分析\n### 4.1护理研究的统计学基础\n### 4.2护理研究的数据分析方法\n### 4.3护理研究的统计软件与应用\n## 5.护理研究的论文撰写与发表\n### 5.1护理研究论文的结构与撰写\n### 5.2护理研究论文的审稿与修改\n### 5.3护理研究论文的发表与推广\n## 6.护理研究的质量评价与反思\n### 6.1护理研究的质量评价标准与方法\n### 6.2护理研究的反馈与改进\n### 6.3护理研究的未来发展趋势与挑战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护理研究科研设计PPT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护理研究的基本原理与方法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提高护理质量和患者满意度</a:t>
                </a:r>
                <a:endParaRPr/>
              </a:p>
            </p:txBody>
          </p:sp>
          <p:sp>
            <p:nvSpPr>
              <p:cNvPr id="2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发现护理工作中的问题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改进护理措施和方法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</p:grpSp>
        <p:grpSp>
          <p:nvGrpSpPr>
            <p:cNvPr id="20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探索护理理论和技术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推动护理教育和培训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促进护理科研水平的提高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为患者提供更好的护理服务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发现患者的护理需求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提高患者的治疗效果和生活质量</a:t>
                </a:r>
                <a:endParaRPr/>
              </a:p>
            </p:txBody>
          </p:sp>
        </p:grpSp>
      </p:grpSp>
      <p:pic>
        <p:nvPicPr>
          <p:cNvPr id="21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2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确定研究问题和目的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分析护理工作中的问题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确定研究目标和假设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选择合适的研究方法</a:t>
                </a:r>
                <a:endParaRPr/>
              </a:p>
            </p:txBody>
          </p:sp>
          <p:pic>
            <p:nvPicPr>
              <p:cNvPr id="22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设计研究方案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制定研究计划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选择研究对象和样本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确定数据收集和分析方法</a:t>
                </a:r>
                <a:endParaRPr/>
              </a:p>
            </p:txBody>
          </p:sp>
          <p:pic>
            <p:nvPicPr>
              <p:cNvPr id="23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招募研究对象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实施护理干预措施</a:t>
                </a:r>
                <a:endParaRPr/>
              </a:p>
            </p:txBody>
          </p:sp>
          <p:pic>
            <p:nvPicPr>
              <p:cNvPr id="23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分析研究结果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整理和分析数据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检验研究假设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得出研究结论</a:t>
                </a:r>
                <a:endParaRPr/>
              </a:p>
            </p:txBody>
          </p:sp>
          <p:pic>
            <p:nvPicPr>
              <p:cNvPr id="24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护理研究的基本步骤与方法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尊重患者的知情同意权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保护患者的隐私和权益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确保研究的公正性和诚实性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遵循伦理原则</a:t>
                </a:r>
                <a:endParaRPr/>
              </a:p>
            </p:txBody>
          </p:sp>
        </p:grpSp>
        <p:grpSp>
          <p:nvGrpSpPr>
            <p:cNvPr id="2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遵循研究伦理指南和规定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提交研究方案进行伦理审查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保持研究过程的透明度和可追溯性</a:t>
                </a:r>
                <a:endParaRPr/>
              </a:p>
            </p:txBody>
          </p:sp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遵守研究伦理规范</a:t>
                </a:r>
                <a:endParaRPr/>
              </a:p>
            </p:txBody>
          </p:sp>
        </p:grpSp>
        <p:grpSp>
          <p:nvGrpSpPr>
            <p:cNvPr id="2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提高研究者的伦理意识和素质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建立伦理审查机构和管理制度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监督和审查护理研究项目的伦理合规性</a:t>
                </a:r>
                <a:endParaRPr/>
              </a:p>
            </p:txBody>
          </p: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加强伦理教育和管理</a:t>
                </a:r>
                <a:endParaRPr/>
              </a:p>
            </p:txBody>
          </p:sp>
        </p:grpSp>
      </p:grpSp>
      <p:pic>
        <p:nvPicPr>
          <p:cNvPr id="2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护理研究的伦理原则与审查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护理研究的选题与立题</a:t>
            </a:r>
            <a:endParaRPr/>
          </a:p>
        </p:txBody>
      </p:sp>
      <p:sp>
        <p:nvSpPr>
          <p:cNvPr id="2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确定选题方向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关注护理学科的发展趋势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分析护理工作的实际需求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结合研究者的兴趣和能力</a:t>
                </a:r>
                <a:endParaRPr/>
              </a:p>
            </p:txBody>
          </p:sp>
          <p:sp>
            <p:nvSpPr>
              <p:cNvPr id="26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选择研究问题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评估研究问题的重要性和可行性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确定研究问题的具体范围和目标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考虑研究问题的创新性和实用性</a:t>
                </a:r>
                <a:endParaRPr/>
              </a:p>
            </p:txBody>
          </p:sp>
          <p:sp>
            <p:nvSpPr>
              <p:cNvPr id="27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制定研究计划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设定研究目标和时间表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分配研究资源和任务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制定研究过程中的质量控制和风险管理措施</a:t>
                </a:r>
                <a:endParaRPr/>
              </a:p>
            </p:txBody>
          </p:sp>
          <p:sp>
            <p:nvSpPr>
              <p:cNvPr id="27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护理研究的选题原则与方法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确定立题依据</a:t>
                </a:r>
                <a:endParaRPr/>
              </a:p>
            </p:txBody>
          </p:sp>
          <p:sp>
            <p:nvSpPr>
              <p:cNvPr id="2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分析研究问题的背景和意义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评估研究问题的可行性和创新性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预测研究结果的影响和价值</a:t>
                </a:r>
                <a:endParaRPr/>
              </a:p>
            </p:txBody>
          </p:sp>
        </p:grpSp>
        <p:grpSp>
          <p:nvGrpSpPr>
            <p:cNvPr id="28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选择立题策略</a:t>
                </a:r>
                <a:endParaRPr/>
              </a:p>
            </p:txBody>
          </p:sp>
          <p:sp>
            <p:nvSpPr>
              <p:cNvPr id="2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采用实证研究方法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运用理论分析法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结合案例研究法</a:t>
                </a:r>
                <a:endParaRPr/>
              </a:p>
            </p:txBody>
          </p:sp>
        </p:grpSp>
        <p:grpSp>
          <p:nvGrpSpPr>
            <p:cNvPr id="28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撰写立题报告</a:t>
                </a:r>
                <a:endParaRPr/>
              </a:p>
            </p:txBody>
          </p:sp>
          <p:sp>
            <p:nvSpPr>
              <p:cNvPr id="29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撰写立题报告的基本信息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介绍研究问题的背景和意义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阐述研究目的和方法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分析研究的可行性和创新性</a:t>
                </a:r>
                <a:endParaRPr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护理研究的立题依据与策略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课题类型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实验性研究：探讨因果关系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观察性研究：描述现象和发现关联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综述性研究：总结和评价研究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选择课题类型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根据研究目的和问题选择合适的课题类型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考虑研究资源和研究者的能力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关注课题的前沿性和实用性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护理研究的课题类型与选择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护理研究的设计与实施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护理研究的设计类型与方法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实验性设计：比较干预组和对照组的效果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观察性设计：描述变量之间的关系和分布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综述性设计：总结和评价研究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选择设计方法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根据研究目的和问题选择合适的设计方法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考虑研究资源和研究者的能力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关注设计的可靠性和有效性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制定实施计划</a:t>
                </a:r>
                <a:endParaRPr/>
              </a:p>
            </p:txBody>
          </p:sp>
          <p:sp>
            <p:nvSpPr>
              <p:cNvPr id="2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分配研究任务和时间表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确定研究现场和条件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制定数据收集和分析计划</a:t>
                </a:r>
                <a:endParaRPr/>
              </a:p>
            </p:txBody>
          </p:sp>
        </p:grpSp>
        <p:grpSp>
          <p:nvGrpSpPr>
            <p:cNvPr id="3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组织研究团队</a:t>
                </a:r>
                <a:endParaRPr/>
              </a:p>
            </p:txBody>
          </p:sp>
          <p:sp>
            <p:nvSpPr>
              <p:cNvPr id="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选择合适的研究者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建立研究团队和协作机制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提供研究资源和培训</a:t>
                </a:r>
                <a:endParaRPr/>
              </a:p>
            </p:txBody>
          </p:sp>
        </p:grpSp>
        <p:grpSp>
          <p:nvGrpSpPr>
            <p:cNvPr id="3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实施研究过程</a:t>
                </a:r>
                <a:endParaRPr/>
              </a:p>
            </p:txBody>
          </p:sp>
          <p:sp>
            <p:nvSpPr>
              <p:cNvPr id="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招募研究对象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实施护理干预措施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护理研究的实施计划与组织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数据收集方法</a:t>
                </a:r>
                <a:endParaRPr/>
              </a:p>
            </p:txBody>
          </p:sp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问卷调查法：收集患者或护士的观点和态度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观察法：记录护理过程和患者状况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实验法：比较干预组和对照组的效果</a:t>
                </a:r>
                <a:endParaRPr/>
              </a:p>
            </p:txBody>
          </p:sp>
          <p:sp>
            <p:nvSpPr>
              <p:cNvPr id="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数据处理方法</a:t>
                </a:r>
                <a:endParaRPr/>
              </a:p>
            </p:txBody>
          </p:sp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描述性统计：概括数据的基本特征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推断性统计：检验研究假设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多元分析：探讨多个变量之间的关系</a:t>
                </a:r>
                <a:endParaRPr/>
              </a:p>
            </p:txBody>
          </p:sp>
          <p:sp>
            <p:nvSpPr>
              <p:cNvPr id="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护理研究的数据收集与处理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https://d.book118.com/798124062075006036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护理研究科研设计PPT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2024-09-16T00:04:46.629</cp:lastPrinted>
  <dcterms:created xsi:type="dcterms:W3CDTF">2024-09-15T16:04:46Z</dcterms:created>
  <dcterms:modified xsi:type="dcterms:W3CDTF">2024-09-15T16:04:48Z</dcterms:modified>
</cp:coreProperties>
</file>