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BE0F68-CB48-4C8D-8B82-4417854FE2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D33E20-4337-4F13-9F36-42E91D54DE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F98462-AE01-48E2-8481-FE49B86AB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1EC108-2910-4B4A-9EA6-FD3FC8B4EA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F27A27-022B-4051-9081-63E77711BD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D99173-86B7-4C87-A419-AD5A42ABD1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A42675-A3C8-4CA4-9CA4-EBFF275E99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13DDD4-BFE2-4862-8383-A0D2AAFE3F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B1BB4B-2E9E-4DBF-AEA3-C9F02A5376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5A1E6D-66C6-44FC-9013-8BDC62BB37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F0F5A8-5D91-4327-BFFE-61CD3F6BE5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2407404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solidFill>
                <a:latin typeface="Microsoft Yahei"/>
                <a:ea typeface="Microsoft Yahei"/>
                <a:cs typeface="Microsoft Yahei"/>
              </a:rPr>
              <a:t>心理健康课的困惑和问题分析</a:t>
            </a:r>
          </a:p>
        </p:txBody>
      </p:sp>
      <p:sp>
        <p:nvSpPr>
          <p:cNvPr id="3" name="AutoShape 3"/>
          <p:cNvSpPr/>
          <p:nvPr/>
        </p:nvSpPr>
        <p:spPr>
          <a:xfrm>
            <a:off x="3372951" y="4479967"/>
            <a:ext cx="2056587" cy="434059"/>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solidFill>
                <a:latin typeface="Microsoft Yahei"/>
                <a:ea typeface="Microsoft Yahei"/>
                <a:cs typeface="Microsoft Yahei"/>
              </a:rPr>
              <a:t>汇报人：XXX</a:t>
            </a:r>
            <a:endParaRPr lang="en-US" sz="1100"/>
          </a:p>
        </p:txBody>
      </p:sp>
      <p:sp>
        <p:nvSpPr>
          <p:cNvPr id="4" name="AutoShape 4"/>
          <p:cNvSpPr/>
          <p:nvPr/>
        </p:nvSpPr>
        <p:spPr>
          <a:xfrm>
            <a:off x="6887803" y="4487418"/>
            <a:ext cx="2077143"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solidFill>
                <a:latin typeface="Microsoft Yahei"/>
                <a:ea typeface="Microsoft Yahei"/>
                <a:cs typeface="Microsoft Yahei"/>
              </a:rPr>
              <a:t>2024-01-11</a:t>
            </a:r>
            <a:endParaRPr lang="en-US" sz="1100"/>
          </a:p>
        </p:txBody>
      </p:sp>
      <p:sp>
        <p:nvSpPr>
          <p:cNvPr id="5" name="AutoShape 5"/>
          <p:cNvSpPr/>
          <p:nvPr/>
        </p:nvSpPr>
        <p:spPr>
          <a:xfrm>
            <a:off x="352425" y="345394"/>
            <a:ext cx="5497697" cy="419156"/>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6" name="AutoShape 6"/>
          <p:cNvSpPr/>
          <p:nvPr/>
        </p:nvSpPr>
        <p:spPr>
          <a:xfrm>
            <a:off x="9364826" y="32926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心理健康课的重要性</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心理健康课的困惑</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心理健康课的问题分析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提高心理健康课效果的建议</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心理健康课的重要性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9496" r="949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心理健康直接影响生活质量</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心理健康状况良好的人往往能更好地应对生活中的挑战和压力，提高生活满意度和幸福感。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心理健康有助于提高身体和心理的健康水平</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心理健康与身体和心理的健康状况密切相关，保持良好的心理健康有助于预防和缓解各种身心疾病。</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心理健康与生活质量的关系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心理健康是个人全面发展的基础</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良好的心理健康有助于个人的认知、情感和社会发展，促进个人潜能的发挥和自我实现。</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心理健康有助于提高个人创造力和创新能力</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心理健康的人往往思维更加开阔、灵活，能够更好地应对变化和挑战，产生更多的创新思维和成果。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心理健康与个人发展的关系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心理健康是社会稳定和发展的基石</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良好的心理健康状况有助于减少社会冲突和犯罪行为，促进社会和谐与稳定。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心理健康水平影响社会生产力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心理健康状况良好的个体能够更高效地工作和生活，为社会创造更多的价值。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656" r="20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心理健康对社会的影响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心理健康课的困惑</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在此添加您的文本17字</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solidFill>
                <a:latin typeface="Microsoft Yahei"/>
                <a:ea typeface="Microsoft Yahei"/>
                <a:cs typeface="Microsoft Yahei"/>
              </a:rPr>
              <a:t>在此添加您的文本16字</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总结词：理解困难</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详细描述：许多人对心理健康的概念感到困惑，不清楚它与身体健康的区别，或者对心理健康的理解过于片面。</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总结词：定义多样性</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详细描述：对于心理健康的定义，存在多种不同的观点和理解，这使得初学者难以形成统一的认识。</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总结词：应用难度</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详细描述：理解心理健康的概念并不足够，如何在实际生活中应用这些知识来解决心理问题是另一个困惑点。</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如何理解心理健康的概念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如何识别和处理心理问题</a:t>
            </a:r>
          </a:p>
        </p:txBody>
      </p:sp>
      <p:sp>
        <p:nvSpPr>
          <p:cNvPr id="37" name="TextBox 37"/>
          <p:cNvSpPr txBox="1"/>
          <p:nvPr/>
        </p:nvSpPr>
        <p:spPr>
          <a:xfrm>
            <a:off x="323860" y="1451184"/>
            <a:ext cx="3286271" cy="1172597"/>
          </a:xfrm>
          <a:prstGeom prst="rect">
            <a:avLst/>
          </a:prstGeom>
        </p:spPr>
        <p:txBody>
          <a:bodyPr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总结词：识别障碍</a:t>
            </a:r>
          </a:p>
        </p:txBody>
      </p:sp>
      <p:sp>
        <p:nvSpPr>
          <p:cNvPr id="38" name="TextBox 38"/>
          <p:cNvSpPr txBox="1"/>
          <p:nvPr/>
        </p:nvSpPr>
        <p:spPr>
          <a:xfrm>
            <a:off x="181203" y="3072914"/>
            <a:ext cx="3286271" cy="1172597"/>
          </a:xfrm>
          <a:prstGeom prst="rect">
            <a:avLst/>
          </a:prstGeom>
        </p:spPr>
        <p:txBody>
          <a:bodyPr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详细描述：许多人不知道如何识别心理问题的迹象，或者误将心理问题与正常的情绪反应相混淆。</a:t>
            </a:r>
          </a:p>
        </p:txBody>
      </p:sp>
      <p:sp>
        <p:nvSpPr>
          <p:cNvPr id="39" name="TextBox 39"/>
          <p:cNvSpPr txBox="1"/>
          <p:nvPr/>
        </p:nvSpPr>
        <p:spPr>
          <a:xfrm>
            <a:off x="545256" y="4966595"/>
            <a:ext cx="3286271" cy="1172597"/>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总结词：应对策略不足</a:t>
            </a:r>
          </a:p>
        </p:txBody>
      </p:sp>
      <p:sp>
        <p:nvSpPr>
          <p:cNvPr id="40" name="TextBox 40"/>
          <p:cNvSpPr txBox="1"/>
          <p:nvPr/>
        </p:nvSpPr>
        <p:spPr>
          <a:xfrm>
            <a:off x="8724537" y="3072914"/>
            <a:ext cx="3286271" cy="1172597"/>
          </a:xfrm>
          <a:prstGeom prst="rect">
            <a:avLst/>
          </a:prstGeom>
        </p:spPr>
        <p:txBody>
          <a:bodyPr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总结词：专业支持需求</a:t>
            </a:r>
          </a:p>
        </p:txBody>
      </p:sp>
      <p:sp>
        <p:nvSpPr>
          <p:cNvPr id="41" name="TextBox 41"/>
          <p:cNvSpPr txBox="1"/>
          <p:nvPr/>
        </p:nvSpPr>
        <p:spPr>
          <a:xfrm>
            <a:off x="8168429" y="4966595"/>
            <a:ext cx="3286271" cy="1172597"/>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详细描述：处理心理问题需要专业的指导和支持，但寻求专业帮助的途径和资源有限。</a:t>
            </a:r>
          </a:p>
        </p:txBody>
      </p:sp>
      <p:sp>
        <p:nvSpPr>
          <p:cNvPr id="42" name="TextBox 42"/>
          <p:cNvSpPr txBox="1"/>
          <p:nvPr/>
        </p:nvSpPr>
        <p:spPr>
          <a:xfrm>
            <a:off x="8581879" y="1451184"/>
            <a:ext cx="3286271" cy="1172597"/>
          </a:xfrm>
          <a:prstGeom prst="rect">
            <a:avLst/>
          </a:prstGeom>
        </p:spPr>
        <p:txBody>
          <a:bodyPr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详细描述：对于如何处理已经识别的心理问题，缺乏有效的应对策略和解决方法。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详细描述</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生活中的压力来源多种多样，如工作、学习、家庭等，如何平衡这些压力与心理健康的关系是一个挑战。</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详细描述</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许多人缺乏有效的自我调节能力，无法在面对压力时保持心理健康。</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详细描述</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平衡心理健康与生活压力需要一定的技巧和艺术，如何掌握这些技巧是另一个困惑点。</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总结词</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压力源多样</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总结词</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自我调节能力不足</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总结词</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寻求平衡的艺术</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06</a:t>
            </a:r>
          </a:p>
        </p:txBody>
      </p:sp>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如何平衡心理健康与生活压力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心理健康课的问题分析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专业师资力量的缺乏是心理健康课面临的重要问题之一，这可能导致教学质量不高，学生无法获得有效的心理健康知识和技能。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目前许多学校和机构缺乏具有心理学背景和教学经验的心理健康教师，这使得课程设计、教学内容和教学方法等方面存在局限，难以满足学生的需求。同时，由于缺乏专业教师，也难以开展针对性的教学和辅导，影响学生的学习效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缺乏专业师资力量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https://d.book118.com/798124074042006044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2024-09-24T07:28:32.257</cp:lastPrinted>
  <dcterms:created xsi:type="dcterms:W3CDTF">2024-09-23T23:28:32Z</dcterms:created>
  <dcterms:modified xsi:type="dcterms:W3CDTF">2024-09-23T23:28:34Z</dcterms:modified>
</cp:coreProperties>
</file>