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0249B-813A-4EF3-8D3E-6496A7DC0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E0A9E-2AD7-4F46-9BCB-61FA51C02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FCC3A-5A6C-4094-85A9-E7C65220F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AA217-64C8-463A-8501-E3C14FA66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92C8E4-68E5-4C01-86FF-900F0DB28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78546B-9389-44D6-AC43-AFEA09FBE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9048C9-58E9-404C-855A-57FCA3AD8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19265-9DB6-4D88-89AA-4E9FB8AA2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3EE8A-7881-4DC9-B391-F01EEC065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8D68B-2DAE-4337-9E71-80E97137E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C5046-B6F5-41B5-A47F-4C9569CFB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2414300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FIREWORKS8标准实例教程教程动态效果设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Fireworks8基础操作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图形绘制与编辑技巧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动态效果设计原理及实践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交互功能实现方法探讨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典型案例分析与实战演练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通过提供详细的教程内容，降低软件使用门槛，吸引更多用户学习和使用FIREWORKS8，从而推动软件的普及和应用。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推动软件普及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通过实例教程的方式，使读者更加直观地了解FIREWORKS8软件的使用方法和技巧，从而提高学习效果。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提升学习效果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FIREWORKS8作为一款专业的图形设计软件，在广告、媒体、网页设计等领域有着广泛的应用。本教程旨在帮助读者掌握该软件的核心功能，以更好地适应行业需求。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适应行业需求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基础操作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图层与蒙版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滤镜与特效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动态效果设计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图形绘制与编辑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介绍FIREWORKS8软件的基本操作，包括界面布局、工具栏功能、文件管理等。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详细讲解如何使用各种绘图工具进行图形绘制，以及如何进行图形的编辑和修改，包括选择、移动、旋转、缩放等操作。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介绍如何在FIREWORKS8中添加和编辑文本，包括字体、字号、颜色等属性的设置，以及文本的排版和布局技巧。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阐述图层和蒙版的概念及其在图形设计中的应用，包括图层的创建、编辑和管理，以及蒙版的制作和使用方法。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探讨如何使用FIREWORKS8提供的各种滤镜和特效来增强图形的视觉效果，包括模糊、锐化、色彩调整等滤镜的应用，以及阴影、发光等特效的制作方法。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重点讲解如何使用FIREWORKS8的动画和时间轴功能来创建动态效果，包括帧动画和时间轴动画的制作方法，以及动画的导出和发布等。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教程内容和结构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Fireworks8基础操作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包括菜单栏、工具栏、属性栏、面板和画布等部分，提供了全面的图形设计和编辑功能。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主界面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包括图层、样式、库、历史记录等面板，用于管理和编辑图形元素。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包含文件、编辑、视图、插入、修改、文本、命令、窗口和帮助等菜单，用于执行各种命令和操作。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菜单栏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提供常用工具的快捷按钮，如画笔、选择、填充、文本等。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显示当前选中对象的属性，如大小、位置、颜色等，并允许进行修改。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属性栏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软件界面介绍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选择工具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用于选择、移动、缩放和旋转图形对象。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绘图工具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包括画笔、铅笔、直线、矩形、椭圆等，用于绘制基本图形。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填充工具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提供颜色填充、渐变填充和图案填充等功能，用于美化图形对象。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文本工具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用于输入和编辑文本，支持多种字体、大小和颜色设置。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基本工具使用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支持的文件格式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Fireworks8支持多种图形文件格式，如PNG、JPEG、GIF、BMP等。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导入文件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可以将其他软件创建的图形文件导入到Fireworks8中进行编辑和修改。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导出文件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可以将Fireworks8中的图形导出为多种文件格式，以便在其他软件中使用。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文件格式与导入导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图形绘制与编辑技巧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直线与曲线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使用直线工具和曲线工具绘制各种形状的线条，包括直线、折线和曲线。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矩形与圆角矩形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利用矩形工具和圆角矩形工具创建不同大小和角度的矩形形状。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椭圆与圆形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通过椭圆工具绘制椭圆形和正圆形，可调整其大小和比例。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多边形与星形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使用多边形工具创建具有不同边数的多边形和星形。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绘制基本图形元素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画笔工具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画笔工具提供了丰富的笔刷样式和设置，可用于绘制自由的手绘效果，支持压感和倾斜感应。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符号工具允许用户创建和编辑可重复使用的图形符号，提高绘图效率。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渐变工具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使用渐变工具创建平滑的颜色过渡效果，可调整渐变的颜色、方向和透明度等属性。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钢笔工具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钢笔工具可用于绘制精确的路径和形状，支持直线和曲线绘制，并可调整路径的锚点和手柄。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高级绘图工具应用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09005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2250101" y="4321454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2180060" y="4237548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929966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87779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6169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1950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99391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5172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536622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994435" y="3234448"/>
            <a:ext cx="2267776" cy="788288"/>
          </a:xfrm>
          <a:prstGeom prst="homePlate">
            <a:avLst>
              <a:gd name="adj" fmla="val 48923"/>
            </a:avLst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14613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选择与变换</a:t>
            </a:r>
          </a:p>
        </p:txBody>
      </p:sp>
      <p:cxnSp>
        <p:nvCxnSpPr>
          <p:cNvPr id="14" name="Connector 14"/>
          <p:cNvCxnSpPr/>
          <p:nvPr/>
        </p:nvCxnSpPr>
        <p:spPr>
          <a:xfrm flipH="1">
            <a:off x="7270496" y="4301578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7200455" y="4217672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9809141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9739100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4776899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4706858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3107462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图层功能使得用户可以组织和编辑复杂的图形设计，支持图层的创建、删除、隐藏和锁定等操作。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71651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图层管理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220648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颜色与样式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12614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优化图形</a:t>
            </a:r>
          </a:p>
        </p:txBody>
      </p:sp>
      <p:sp>
        <p:nvSpPr>
          <p:cNvPr id="24" name="Freeform 24"/>
          <p:cNvSpPr/>
          <p:nvPr/>
        </p:nvSpPr>
        <p:spPr>
          <a:xfrm>
            <a:off x="11063949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75049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通过选择工具选择图形元素，并利用变换工具进行移动、旋转、缩放和倾斜等操作。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95704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对图形进行优化处理，如简化路径、减少锚点数量、降低文件大小等，以提高图形质量和性能。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650171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调整图形的颜色、描边和填充样式，包括纯色、渐变、图案和纹理等效果。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图形编辑与优化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动态效果设计原理及实践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视觉暂留原理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人眼在观察物体时，物体在视网膜上成像后并不会立即消失，而是会保留一段时间，这就是视觉暂留现象。利用这一原理，可以通过快速连续地显示静态图像来产生动态效果。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运动模糊原理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当物体快速运动时，人眼无法清晰捕捉到每一个瞬间，而是会产生一种模糊的效果。通过模拟这种运动模糊效果，可以增强动态效果的逼真程度。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关键帧原理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关键帧是动画制作中的重要概念，它代表了动画中的关键状态或姿势。通过在不同的时间点上设置关键帧，并控制关键帧之间的过渡方式，可以实现各种复杂的动态效果。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动态效果设计原理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时间轴概念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时间轴是动画制作中用于管理和控制动画播放时间的工具。它可以将动画分解为一系列按时间顺序排列的关键帧，并通过控制关键帧的播放速度和顺序来实现动画效果。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在时间轴上设置关键帧是实现动画效果的关键步骤。通过设置关键帧的位置、属性、形状等参数，可以定义动画在不同时间点的状态。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动画曲线用于控制关键帧之间的过渡方式，可以实现平滑的动画过渡或产生特定的动态效果。通过调整动画曲线的形状和参数，可以精细控制动画的运动轨迹和速度变化。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关键帧设置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动画曲线调整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时间轴动画制作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行为动画制作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094842" y="3656692"/>
            <a:ext cx="3286271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行为动画概念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38418" y="425881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行为动画是一种基于物理引擎和人工智能技术的动态效果制作方法。它可以让物体根据预设的规则和条件自主运动，产生逼真的动态效果。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472363" y="3656692"/>
            <a:ext cx="3286271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物理引擎应用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5940" y="425881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物理引擎可以模拟现实世界中的物理现象，如重力、碰撞、摩擦等。通过应用物理引擎，可以让物体在动态效果中表现出真实的物理特性。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50924" y="3656692"/>
            <a:ext cx="3264661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人工智能算法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94501" y="425881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人工智能算法可以用于生成复杂的动态效果。例如，通过机器学习算法训练模型，可以让物体根据历史数据预测未来的运动轨迹，从而实现更加智能化的动态效果设计。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https://d.book118.com/798124143005006032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2024-09-09T05:54:39.623</cp:lastPrinted>
  <dcterms:created xsi:type="dcterms:W3CDTF">2024-09-08T21:54:39Z</dcterms:created>
  <dcterms:modified xsi:type="dcterms:W3CDTF">2024-09-08T21:54:41Z</dcterms:modified>
</cp:coreProperties>
</file>