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7E596-B4CE-4465-AF85-81BC22F78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E6EED-3EB0-483B-9167-0F416EF5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EEF46-2DED-42FF-8681-7207A9FE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04477-CF68-4545-8EFF-748227254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7C4EA-015C-4A3B-BC65-C39B02FE7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1019E-2025-4876-AC22-7D8F44A45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F2969-30E3-4238-9ECC-C11FB04ED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29824-E60D-46A9-B89E-A39C1D9D7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40B60-16B0-45C6-9ABD-CAC9FE4E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65A67-C35F-46BE-900F-84ED1A7B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3DDD5-598F-4AB9-91C6-4953A61D6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5013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安全生产法及刑法修正案十一解读课件\n## 1.新安全生产法概述及背景\n### 1.1新安全生产法的产生背景及意义\n### 1.2新安全生产法的主要内容和特点\n### 1.3新安全生产法对企业的影响及应对策略\n## 2.新安全生产法的重要条款解读\n### 2.1新安全生产法对企业的安全生产责任要求\n### 2.2新安全生产法对安全生产监督管理的规定\n### 2.3新安全生产法对生产安全事故的应急救援与调查处理\n## 3.刑法修正案十一概述及背景\n### 3.1刑法修正案十一的产生背景及意义\n### 3.2刑法修正案十一的主要内容和特点\n### 3.3刑法修正案十一对企业的影响及应对策略\n## 4.刑法修正案十一的重要条款解读\n### 4.1刑法修正案十一对安全生产犯罪的处罚规定\n### 4.2刑法修正案十一对安全生产监督管理人员的法律责任\n### 4.3刑法修正案十一对生产安全事故的刑事责任追究\n## 5.新安全生产法与刑法修正案十一的关系及协同实施\n### 5.1新安全生产法与刑法修正案十一的关联性\n### 5.2新安全生产法与刑法修正案十一的协同实施策略\n### 5.3企业如何加强安全生产法规的学习贯彻和执行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新安全生产法及刑法修正案十一解读课件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新安全生产法概述及背景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新安全生产法产生的背景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生产安全事故频发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，造成重大人员伤亡和财产损失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原有安全生产法部分内容已不适应新时代安全生产发展的需要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，提高安全生产水平，保护人民群众生命财产安全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新安全生产法的重要意义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明确了安全生产的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完善了安全生产的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，强化了企业的安全生产主体责任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提高了安全生产的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，有利于构建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安全生产长效机制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新安全生产法的产生背景及意义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新安全生产法的主要内容</a:t>
                </a:r>
                <a:endParaRPr/>
              </a:p>
            </p:txBody>
          </p:sp>
          <p:sp>
            <p:nvSpPr>
              <p:cNvPr id="1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明确了安全生产的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规定了安全生产的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体制，强化了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明确了安全生产的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，包括企业、政府、部门、员工等各方的责任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规定了安全生产的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8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新安全生产法的主要特点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充分体现了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的安全生产理念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，强化企业的安全生产主体责任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，提高安全生产的法治水平</a:t>
                </a:r>
                <a:endParaRPr/>
              </a:p>
            </p:txBody>
          </p:sp>
          <p:sp>
            <p:nvSpPr>
              <p:cNvPr id="18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新安全生产法的主要内容和特点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新安全生产法对企业的影响及应对策略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新安全生产法对企业的影响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企业的安全生产责任更加明确，需要加大安全生产投入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企业需要加强安全生产管理，提高安全生产水平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企业将面临更严格的安全生产监管，违法行为将受到法律制裁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企业的应对策略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认真学习新安全生产法，提高安全生产法治意识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完善安全生产管理制度，加强安全生产能力建设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深入开展安全生产培训，提高员工安全生产意识和技能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新安全生产法的重要条款解读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企业安全生产责任制度的建立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安全生产责任制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，明确各岗位的责任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安全生产规章制度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，确保安全生产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企业安全生产资金投入的保障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安全生产资金投入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，提高安全生产条件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，提高安全生产水平</a:t>
                </a:r>
                <a:endParaRPr/>
              </a:p>
            </p:txBody>
          </p:sp>
          <p:pic>
            <p:nvPicPr>
              <p:cNvPr id="2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企业安全生产教育培训的开展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安全生产教育培训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，提高员工安全生产意识和技能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安全生产文化建设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，营造良好的安全生产氛围</a:t>
                </a:r>
                <a:endParaRPr/>
              </a:p>
            </p:txBody>
          </p:sp>
          <p:pic>
            <p:nvPicPr>
              <p:cNvPr id="2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新安全生产法对企业的安全生产责任要求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安全生产监督管理体制的完善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企业负责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的安全生产监督管理体制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部门协作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，形成安全生产监管合力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安全生产监督管理措施的强化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制度，加强安全生产监管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，加大对违法行为的惩处力度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新安全生产法对安全生产监督管理的规定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新安全生产法对生产安全事故的应急救援与调查处理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生产安全事故应急救援制度的建立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生产安全事故应急救援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制度，提高应急救援能力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应急救援队伍建设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，提高应急救援水平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生产安全事故调查处理的规范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生产安全事故调查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的程序和要求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生产安全事故责任追究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，加大对违法行为的惩处力度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刑法修正案十一概述及背景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刑法修正案十一产生的背景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生产安全事故频发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，造成重大人员伤亡和财产损失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原有刑法对安全生产犯罪的处罚力度不够，难以起到震慑作用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，提高安全生产水平，保护人民群众生命财产安全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刑法修正案十一的重要意义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加大对安全生产犯罪的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，提高违法成本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完善了安全生产犯罪的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，强化了对安全生产犯罪的打击力度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有利于构建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安全生产长效机制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，保障人民群众生命财产安全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刑法修正案十一的产生背景及意义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https://d.book118.com/798125013025006042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新安全生产法及刑法修正案十一解读课件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2024-09-21T05:07:49.055</cp:lastPrinted>
  <dcterms:created xsi:type="dcterms:W3CDTF">2024-09-20T21:07:49Z</dcterms:created>
  <dcterms:modified xsi:type="dcterms:W3CDTF">2024-09-20T21:07:51Z</dcterms:modified>
</cp:coreProperties>
</file>