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0544-668B-4B2F-B7BA-B80C0B6C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A29F0-4169-4BA5-8755-D9D28C3F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5475-1153-4F51-9104-CF268DE1F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B036A-E4CE-42C8-8F8D-5FE2B583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C6AE9-AF87-443F-87F2-F8062A82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8113D-4395-435B-8FC0-BB4A1097F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97AC5-11D4-4C26-84A7-97471B62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2B68F-1AD3-4BD9-A0B7-06A2E5F9A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951CE-EFB4-4B6E-B8CD-8F88D977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5FD20-E43E-4A42-A9FA-3FA7389D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7DDAF-465A-493B-AD7E-6171DFE3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60511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执业药师药剂串讲汇总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药物剂型与制备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药物制剂的质量控制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常见药物制剂的处方与制备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执业药师的药剂学实践与案例分析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31" r="305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药剂学是研究药物制剂的基本理论、处方设计、制备工艺、质量控制和合理应用的综合性技术科学。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药剂学是确保药物安全、有效、经济和合理应用的关键环节，对于保障公众健康和促进医药事业发展具有重要意义。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药剂学的定义与重要性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以植物药和动物药为主的天然药物制剂，如草本植物、动物脏器等。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古代药剂学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近代药剂学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现代药剂学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随着化学工业的发展，合成药物制剂逐渐兴起，同时药剂学理论和技术也得到了快速发展。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随着科技的不断进步，新型药物制剂和给药系统不断涌现，如纳米药物、靶向制剂等。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药剂学的发展历程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药剂学与药理学相互依存，药剂学为药理学提供安全有效的药物剂型，而药理学则为药剂学提供科学依据。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药剂学与化学密切相关，药物的化学性质直接影响其制剂的制备工艺和质量。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药剂学与工程学相互渗透，现代制剂工业需要借助工程学的理论和技术手段来实现高效、连续、自动化的生产。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药剂学与医学相互促进，药剂学为医学提供安全有效的治疗手段，医学则对药剂学的应用提出更高要求。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药剂学与其他学科的关系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药物剂型与制备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58" r="1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根据药物性质、用药目的、给药途径和治疗需要选择合适的剂型。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剂型选择的原则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生物利用度、稳定性、安全性、有效性以及生产成本和工艺可行性。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剂型设计的考虑因素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药物剂型的选择与设计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涉及粉碎、混合、制粒、干燥、压片或胶囊填充等步骤。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包括溶解、滤过、灌封、灭菌等步骤，确保溶液均匀、无菌、稳定。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药物剂型的制备工艺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液体制剂制备工艺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固体制剂制备工艺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涉及粉碎设备、混合设备、制粒设备、压片或灌装设备等，每种设备都有其特定的技术参数和操作要求。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如喷雾干燥、流化床制粒、薄膜蒸发等技术，在特定剂型制备中发挥关键作用。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药物剂型的生产设备与技术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需考虑包装材料的化学稳定性、阻隔性能、机械强度以及安全性。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根据剂型和药物性质，确定适宜的储存温度、湿度、光照等条件，以确保药物质量和安全。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药物剂型的包装与储存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药物制剂的质量控制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https://d.book118.com/798126051102006027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2024-09-05T15:07:34.244</cp:lastPrinted>
  <dcterms:created xsi:type="dcterms:W3CDTF">2024-09-05T07:07:34Z</dcterms:created>
  <dcterms:modified xsi:type="dcterms:W3CDTF">2024-09-05T07:07:36Z</dcterms:modified>
</cp:coreProperties>
</file>