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4B954-953C-412C-AA4F-56EF808B3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8918C-D8CD-4ECD-B1AF-703C4EB06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E5DB7-27B7-4017-B8AB-3F372B975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FA53E-CB9F-4187-89F6-7431F8A3B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03600E-BFD8-4F59-B3AE-43D1034CC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9002C7-09D3-4A9A-A398-604590147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D712B5-0E33-4007-B072-8729CACF3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98C4D-FF52-4512-B3A7-91633857E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6A46D-B3C0-4E02-8468-E0334BA21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10F78-5B7B-4860-A9EF-A97011440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6D298-0326-4027-ADA0-12A326A23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270160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ppt课件护理查房标准框架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护理查房标准框架概述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护理查房后的总结与反馈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护理查房标准框架的应用与案例分析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为规范和提升护理查房质量，提供一个标准化的PPT课件框架，确保信息的完整性和有效性。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随着医疗技术的发展，护理查房在提高护理质量和病人满意度中的作用日益凸显。为适应这一趋势，需要一个结构清晰、内容全面的PPT课件来指导护理查房的进行。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76" r="370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PPT课件是一种以幻灯片形式展示信息的工具，常用于教学、会议和演示。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护理查房是护理人员对病人进行评估、诊断、计划和实施的过程，PPT课件作为辅助工具，应包含与护理查房相关的关键信息。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护理查房标准框架概述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护理查房的目的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534" r="1053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通过查房了解患者病情状况，为制定护理计划提供依据。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通过查房发现护理过程中的问题，及时改进，提高护理质量。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查房是医护人员交流的平台，有助于加强医护之间的沟通与协作。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通过查房学习新知识，提高护士的专业水平和综合素质。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768" r="1776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提前了解患者情况，准备好相关资料和工具。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介绍查房目的、参与人员和患者情况。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进行护理体检，观察患者情况，询问患者感受。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总结查房情况，提出护理建议和改进措施。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开始阶段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实施阶段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在查房过程中，应注意保护患者隐私，避免泄露患者个人信息。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注意保护患者隐私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在询问患者感受时，应注意沟通技巧，避免给患者带来不适。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注意沟通技巧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在查房过程中，应注意观察患者病情变化，及时发现并处理问题。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注意观察病情变化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在查房过程中，应遵守医院规章制度，确保查房工作的顺利进行。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注意遵守医院规章制度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护理查房前的准备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选择合适的时间进行护理查房，确保参与人员能够准时参加，避免与其他工作或活动冲突。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选择适合进行护理查房的场所，如病房、会议室等，确保环境安静、整洁、宽敞，有利于参与人员进行交流和讨论。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根据查房内容和目的，确定参与查房的人员，包括护理人员、医生、药师等，确保相关人员能够参与其中。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选择需要进行护理查房的患者，根据患者的病情和护理需求，确定查房的重点和目标。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确定查房人员和患者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250" b="11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准备必要的查房用具，如听诊器、血压计、体温计、护理记录单等，确保查房过程中所需的用具齐全。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收集患者的相关资料，如病历、护理记录、检查结果等，以便在查房过程中进行分析和讨论。同时，准备相关的护理标准和规范，以便参考和引用。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准备查房用具和资料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https://d.book118.com/798127016055006040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2024-09-18T20:57:54.991</cp:lastPrinted>
  <dcterms:created xsi:type="dcterms:W3CDTF">2024-09-18T12:57:55Z</dcterms:created>
  <dcterms:modified xsi:type="dcterms:W3CDTF">2024-09-18T12:57:57Z</dcterms:modified>
</cp:coreProperties>
</file>