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399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6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tags" Target="tags/tag117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B5C692-F191-41FD-A34A-4AA371CDF9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D9789C-71A1-47A0-861F-69847846C2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CD54D4-46FD-4175-9284-6F22E828D8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0EDF22-8866-41DB-9AEE-9A8986457A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5F287B3-40F9-454C-822C-54203962D1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3D335D0-09EF-4DB4-AA1F-70DE2AA840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AFA95F0-CD65-4C79-8FCB-1463A7A6E3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2A22C0-A3C4-4A7E-8F35-2740C425A9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A3AD43-BE36-4A20-BD17-8C179E8711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915C91-36D5-4E29-9F2F-FFA58B0F26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095FD5-DB55-48F5-8BB2-A7F14F1966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38201" y="1018390"/>
            <a:ext cx="6911108" cy="1774346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838201" y="3021580"/>
            <a:ext cx="6903960" cy="365125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文本占位符 9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838200" y="504000"/>
            <a:ext cx="6903960" cy="504000"/>
          </a:xfrm>
          <a:noFill/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marL="0" lvl="0" indent="0">
              <a:lnSpc>
                <a:spcPct val="100000"/>
              </a:lnSpc>
              <a:buNone/>
            </a:pPr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文本占位符 23"/>
          <p:cNvSpPr>
            <a:spLocks noGrp="1"/>
          </p:cNvSpPr>
          <p:nvPr>
            <p:ph type="body" sz="quarter" idx="17" hasCustomPrompt="1"/>
            <p:custDataLst>
              <p:tags r:id="rId6"/>
            </p:custDataLst>
          </p:nvPr>
        </p:nvSpPr>
        <p:spPr>
          <a:xfrm>
            <a:off x="1119171" y="3534481"/>
            <a:ext cx="4992413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29" name="直接连接符 3"/>
          <p:cNvCxnSpPr/>
          <p:nvPr userDrawn="1">
            <p:custDataLst>
              <p:tags r:id="rId7"/>
            </p:custDataLst>
          </p:nvPr>
        </p:nvCxnSpPr>
        <p:spPr>
          <a:xfrm flipH="1">
            <a:off x="893281" y="3677626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2137" y="0"/>
            <a:ext cx="12167726" cy="685800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548293" y="5037135"/>
            <a:ext cx="5285241" cy="1081088"/>
          </a:xfrm>
          <a:noFill/>
        </p:spPr>
        <p:txBody>
          <a:bodyPr anchor="b">
            <a:normAutofit/>
          </a:bodyPr>
          <a:lstStyle>
            <a:lvl1pPr>
              <a:defRPr sz="5400">
                <a:gradFill>
                  <a:gsLst>
                    <a:gs pos="0">
                      <a:schemeClr val="tx1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990691" y="2308321"/>
            <a:ext cx="7841673" cy="1152000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/>
          <a:lstStyle>
            <a:lvl1pPr algn="l">
              <a:defRPr sz="54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单击此处编辑母版标题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971405" y="442221"/>
            <a:ext cx="7841673" cy="2174364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>
            <a:normAutofit/>
          </a:bodyPr>
          <a:lstStyle>
            <a:lvl1pPr marL="0" indent="0" algn="l">
              <a:buNone/>
              <a:defRPr sz="7200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162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1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072" y="0"/>
            <a:ext cx="12185855" cy="6858000"/>
          </a:xfrm>
          <a:prstGeom prst="rect">
            <a:avLst/>
          </a:prstGeom>
        </p:spPr>
      </p:pic>
      <p:sp>
        <p:nvSpPr>
          <p:cNvPr id="1048764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45713" y="1288864"/>
            <a:ext cx="6892636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6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66" name="文本占位符 9"/>
          <p:cNvSpPr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38200" y="324000"/>
            <a:ext cx="6892636" cy="504000"/>
          </a:xfrm>
          <a:noFill/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68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1163207" y="3307686"/>
            <a:ext cx="5785996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31" name="直接连接符 16"/>
          <p:cNvCxnSpPr/>
          <p:nvPr userDrawn="1">
            <p:custDataLst>
              <p:tags r:id="rId6"/>
            </p:custDataLst>
          </p:nvPr>
        </p:nvCxnSpPr>
        <p:spPr>
          <a:xfrm flipH="1">
            <a:off x="892921" y="3439172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58.xml" /><Relationship Id="rId13" Type="http://schemas.openxmlformats.org/officeDocument/2006/relationships/tags" Target="../tags/tag59.xml" /><Relationship Id="rId14" Type="http://schemas.openxmlformats.org/officeDocument/2006/relationships/tags" Target="../tags/tag60.xml" /><Relationship Id="rId15" Type="http://schemas.openxmlformats.org/officeDocument/2006/relationships/tags" Target="../tags/tag61.xml" /><Relationship Id="rId16" Type="http://schemas.openxmlformats.org/officeDocument/2006/relationships/tags" Target="../tags/tag62.xml" /><Relationship Id="rId17" Type="http://schemas.openxmlformats.org/officeDocument/2006/relationships/tags" Target="../tags/tag63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6389" r:id="rId2"/>
    <p:sldLayoutId id="2147486390" r:id="rId3"/>
    <p:sldLayoutId id="2147486391" r:id="rId4"/>
    <p:sldLayoutId id="2147486392" r:id="rId5"/>
    <p:sldLayoutId id="2147486393" r:id="rId6"/>
    <p:sldLayoutId id="2147486394" r:id="rId7"/>
    <p:sldLayoutId id="2147486395" r:id="rId8"/>
    <p:sldLayoutId id="2147486396" r:id="rId9"/>
    <p:sldLayoutId id="2147486397" r:id="rId10"/>
    <p:sldLayoutId id="2147486398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tags" Target="../tags/tag6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6.xml" /><Relationship Id="rId11" Type="http://schemas.openxmlformats.org/officeDocument/2006/relationships/tags" Target="../tags/tag77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ags" Target="../tags/tag8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86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tags" Target="../tags/tag72.xml" /><Relationship Id="rId7" Type="http://schemas.openxmlformats.org/officeDocument/2006/relationships/tags" Target="../tags/tag73.xml" /><Relationship Id="rId8" Type="http://schemas.openxmlformats.org/officeDocument/2006/relationships/tags" Target="../tags/tag74.xml" /><Relationship Id="rId9" Type="http://schemas.openxmlformats.org/officeDocument/2006/relationships/tags" Target="../tags/tag7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7.xml" /><Relationship Id="rId3" Type="http://schemas.openxmlformats.org/officeDocument/2006/relationships/tags" Target="../tags/tag88.xml" /><Relationship Id="rId4" Type="http://schemas.openxmlformats.org/officeDocument/2006/relationships/tags" Target="../tags/tag8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0.xml" /><Relationship Id="rId3" Type="http://schemas.openxmlformats.org/officeDocument/2006/relationships/tags" Target="../tags/tag91.xml" /><Relationship Id="rId4" Type="http://schemas.openxmlformats.org/officeDocument/2006/relationships/tags" Target="../tags/tag9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1.xml" /><Relationship Id="rId11" Type="http://schemas.openxmlformats.org/officeDocument/2006/relationships/tags" Target="../tags/tag102.xml" /><Relationship Id="rId12" Type="http://schemas.openxmlformats.org/officeDocument/2006/relationships/tags" Target="../tags/tag103.xml" /><Relationship Id="rId13" Type="http://schemas.openxmlformats.org/officeDocument/2006/relationships/tags" Target="../tags/tag104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tags" Target="../tags/tag99.xml" /><Relationship Id="rId9" Type="http://schemas.openxmlformats.org/officeDocument/2006/relationships/tags" Target="../tags/tag10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3.xml" /><Relationship Id="rId11" Type="http://schemas.openxmlformats.org/officeDocument/2006/relationships/tags" Target="../tags/tag114.xml" /><Relationship Id="rId12" Type="http://schemas.openxmlformats.org/officeDocument/2006/relationships/tags" Target="../tags/tag115.xml" /><Relationship Id="rId13" Type="http://schemas.openxmlformats.org/officeDocument/2006/relationships/tags" Target="../tags/tag116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8127103065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穿戴甲创业计划书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联系方式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8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548293" y="5037135"/>
            <a:ext cx="5285241" cy="1081088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cxnSp>
        <p:nvCxnSpPr>
          <p:cNvPr id="3145735" name="直接连接符 13"/>
          <p:cNvCxnSpPr/>
          <p:nvPr>
            <p:custDataLst>
              <p:tags r:id="rId4"/>
            </p:custDataLst>
          </p:nvPr>
        </p:nvCxnSpPr>
        <p:spPr>
          <a:xfrm>
            <a:off x="501161" y="6318738"/>
            <a:ext cx="500868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0" name="序号"/>
          <p:cNvSpPr txBox="1"/>
          <p:nvPr>
            <p:custDataLst>
              <p:tags r:id="rId5"/>
            </p:custDataLst>
          </p:nvPr>
        </p:nvSpPr>
        <p:spPr>
          <a:xfrm>
            <a:off x="4456430" y="226822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03.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82" name="项标题"/>
          <p:cNvSpPr txBox="1"/>
          <p:nvPr>
            <p:custDataLst>
              <p:tags r:id="rId6"/>
            </p:custDataLst>
          </p:nvPr>
        </p:nvSpPr>
        <p:spPr>
          <a:xfrm>
            <a:off x="5917565" y="235966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产品与服务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84" name="序号"/>
          <p:cNvSpPr txBox="1"/>
          <p:nvPr>
            <p:custDataLst>
              <p:tags r:id="rId7"/>
            </p:custDataLst>
          </p:nvPr>
        </p:nvSpPr>
        <p:spPr>
          <a:xfrm>
            <a:off x="8014970" y="226822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04.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86" name="项标题"/>
          <p:cNvSpPr txBox="1"/>
          <p:nvPr>
            <p:custDataLst>
              <p:tags r:id="rId8"/>
            </p:custDataLst>
          </p:nvPr>
        </p:nvSpPr>
        <p:spPr>
          <a:xfrm>
            <a:off x="9476105" y="235966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品牌建设与推广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37" name="直接连接符 7"/>
          <p:cNvCxnSpPr/>
          <p:nvPr>
            <p:custDataLst>
              <p:tags r:id="rId9"/>
            </p:custDataLst>
          </p:nvPr>
        </p:nvCxnSpPr>
        <p:spPr>
          <a:xfrm>
            <a:off x="3200400" y="3285490"/>
            <a:ext cx="857567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8" name="序号"/>
          <p:cNvSpPr txBox="1"/>
          <p:nvPr>
            <p:custDataLst>
              <p:tags r:id="rId10"/>
            </p:custDataLst>
          </p:nvPr>
        </p:nvSpPr>
        <p:spPr>
          <a:xfrm>
            <a:off x="4456430" y="355219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05.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0" name="项标题"/>
          <p:cNvSpPr txBox="1"/>
          <p:nvPr>
            <p:custDataLst>
              <p:tags r:id="rId11"/>
            </p:custDataLst>
          </p:nvPr>
        </p:nvSpPr>
        <p:spPr>
          <a:xfrm>
            <a:off x="5917565" y="364363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供应链管理与物流配送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92" name="序号"/>
          <p:cNvSpPr txBox="1"/>
          <p:nvPr>
            <p:custDataLst>
              <p:tags r:id="rId12"/>
            </p:custDataLst>
          </p:nvPr>
        </p:nvSpPr>
        <p:spPr>
          <a:xfrm>
            <a:off x="8014970" y="355219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06.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4" name="项标题"/>
          <p:cNvSpPr txBox="1"/>
          <p:nvPr>
            <p:custDataLst>
              <p:tags r:id="rId13"/>
            </p:custDataLst>
          </p:nvPr>
        </p:nvSpPr>
        <p:spPr>
          <a:xfrm>
            <a:off x="9476105" y="364363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财务预测与融资需求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39" name="直接连接符 14"/>
          <p:cNvCxnSpPr/>
          <p:nvPr>
            <p:custDataLst>
              <p:tags r:id="rId14"/>
            </p:custDataLst>
          </p:nvPr>
        </p:nvCxnSpPr>
        <p:spPr>
          <a:xfrm>
            <a:off x="5560060" y="4542155"/>
            <a:ext cx="621601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15"/>
            </p:custDataLst>
          </p:nvPr>
        </p:nvSpPr>
        <p:spPr>
          <a:xfrm>
            <a:off x="4456430" y="98425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01.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16"/>
            </p:custDataLst>
          </p:nvPr>
        </p:nvSpPr>
        <p:spPr>
          <a:xfrm>
            <a:off x="5917565" y="107569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单击添加标题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800" name="序号"/>
          <p:cNvSpPr txBox="1"/>
          <p:nvPr>
            <p:custDataLst>
              <p:tags r:id="rId17"/>
            </p:custDataLst>
          </p:nvPr>
        </p:nvSpPr>
        <p:spPr>
          <a:xfrm>
            <a:off x="8014970" y="98425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02.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802" name="项标题"/>
          <p:cNvSpPr txBox="1"/>
          <p:nvPr>
            <p:custDataLst>
              <p:tags r:id="rId18"/>
            </p:custDataLst>
          </p:nvPr>
        </p:nvSpPr>
        <p:spPr>
          <a:xfrm>
            <a:off x="9476105" y="107569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穿戴甲市场概述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41" name="直接连接符 20"/>
          <p:cNvCxnSpPr/>
          <p:nvPr>
            <p:custDataLst>
              <p:tags r:id="rId19"/>
            </p:custDataLst>
          </p:nvPr>
        </p:nvCxnSpPr>
        <p:spPr>
          <a:xfrm>
            <a:off x="3200400" y="2001520"/>
            <a:ext cx="857567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3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3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穿戴甲市场概述</a:t>
            </a:r>
            <a:endParaRPr lang="zh-CN" altLang="en-US"/>
          </a:p>
        </p:txBody>
      </p:sp>
      <p:sp>
        <p:nvSpPr>
          <p:cNvPr id="104887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穿戴甲的定义与分类</a:t>
            </a:r>
            <a:endParaRPr lang="zh-CN" altLang="en-US"/>
          </a:p>
        </p:txBody>
      </p:sp>
      <p:sp>
        <p:nvSpPr>
          <p:cNvPr id="1048906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穿戴甲：一种可穿戴的指甲装饰品，通常由塑料、树脂等材料制成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08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0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2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分类：根据材质、款式、颜色等不同，穿戴甲可以分为多种类型，如透明穿戴甲、彩色穿戴甲、法式穿戴甲等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4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6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8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特点：穿戴甲具有方便、快捷、环保等特点，深受消费者喜爱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0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2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4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市场前景：随着消费者对美甲需求的不断增长，穿戴甲市场前景广阔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6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8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6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穿戴甲市场现状与趋势</a:t>
            </a:r>
            <a:endParaRPr lang="zh-CN" altLang="en-US"/>
          </a:p>
        </p:txBody>
      </p:sp>
      <p:sp>
        <p:nvSpPr>
          <p:cNvPr id="1048964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市场规模：穿戴甲市场正在迅速增长，预计未来几年内将达到数十亿美元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6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8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0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消费者需求：消费者对个性化、时尚化的穿戴甲需求日益增长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2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4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6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竞争格局：市场竞争激烈，国内外品牌纷纷进入市场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8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0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2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发展趋势：穿戴甲市场将更加注重个性化、时尚化、环保化，同时线上线下融合将成为趋势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4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6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https://d.book118.com/798127103065006031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4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4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96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21"/>
</p:tagLst>
</file>

<file path=ppt/tags/tag68.xml><?xml version="1.0" encoding="utf-8"?>
<p:tagLst xmlns:p="http://schemas.openxmlformats.org/presentationml/2006/main">
  <p:tag name="KSO_WM_BEAUTIFY_FLAG" val="#wm#"/>
  <p:tag name="KSO_WM_SLIDE_ID" val="custom20230997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7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3_1"/>
  <p:tag name="KSO_WM_UNIT_INDEX" val="1_3_1"/>
  <p:tag name="KSO_WM_UNIT_LAYERLEVEL" val="1_1_1"/>
  <p:tag name="KSO_WM_UNIT_SUBTYPE" val="d"/>
  <p:tag name="KSO_WM_UNIT_TYPE" val="l_h_i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4_1"/>
  <p:tag name="KSO_WM_UNIT_INDEX" val="1_4_1"/>
  <p:tag name="KSO_WM_UNIT_LAYERLEVEL" val="1_1_1"/>
  <p:tag name="KSO_WM_UNIT_SUBTYPE" val="d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1"/>
  <p:tag name="KSO_WM_UNIT_INDEX" val="1_1"/>
  <p:tag name="KSO_WM_UNIT_LAYERLEVEL" val="1_1"/>
  <p:tag name="KSO_WM_UNIT_TYPE" val="l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5_1"/>
  <p:tag name="KSO_WM_UNIT_INDEX" val="1_5_1"/>
  <p:tag name="KSO_WM_UNIT_LAYERLEVEL" val="1_1_1"/>
  <p:tag name="KSO_WM_UNIT_SUBTYPE" val="d"/>
  <p:tag name="KSO_WM_UNIT_TYPE" val="l_h_i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6_1"/>
  <p:tag name="KSO_WM_UNIT_INDEX" val="1_6_1"/>
  <p:tag name="KSO_WM_UNIT_LAYERLEVEL" val="1_1_1"/>
  <p:tag name="KSO_WM_UNIT_SUBTYPE" val="d"/>
  <p:tag name="KSO_WM_UNIT_TYPE" val="l_h_i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2"/>
  <p:tag name="KSO_WM_UNIT_INDEX" val="1_2"/>
  <p:tag name="KSO_WM_UNIT_LAYERLEVEL" val="1_1"/>
  <p:tag name="KSO_WM_UNIT_TYPE" val="l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1_1"/>
  <p:tag name="KSO_WM_UNIT_INDEX" val="1_1_1"/>
  <p:tag name="KSO_WM_UNIT_LAYERLEVEL" val="1_1_1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2_1"/>
  <p:tag name="KSO_WM_UNIT_INDEX" val="1_2_1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3"/>
  <p:tag name="KSO_WM_UNIT_INDEX" val="1_3"/>
  <p:tag name="KSO_WM_UNIT_LAYERLEVEL" val="1_1"/>
  <p:tag name="KSO_WM_UNIT_TYPE" val="l_i"/>
</p:tagLst>
</file>

<file path=ppt/tags/tag8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7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9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92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1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123">
      <a:dk1>
        <a:srgbClr val="000000"/>
      </a:dk1>
      <a:lt1>
        <a:srgbClr val="FFFFFF"/>
      </a:lt1>
      <a:dk2>
        <a:srgbClr val="02202B"/>
      </a:dk2>
      <a:lt2>
        <a:srgbClr val="EBFFFF"/>
      </a:lt2>
      <a:accent1>
        <a:srgbClr val="34FEC3"/>
      </a:accent1>
      <a:accent2>
        <a:srgbClr val="0AE8A9"/>
      </a:accent2>
      <a:accent3>
        <a:srgbClr val="19F0DE"/>
      </a:accent3>
      <a:accent4>
        <a:srgbClr val="19CFF0"/>
      </a:accent4>
      <a:accent5>
        <a:srgbClr val="3FABF8"/>
      </a:accent5>
      <a:accent6>
        <a:srgbClr val="3493FE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32</Paragraphs>
  <Slides>7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3">
      <vt:lpstr>Arial</vt:lpstr>
      <vt:lpstr>Calibri</vt:lpstr>
      <vt:lpstr>微软雅黑</vt:lpstr>
      <vt:lpstr>Calibri Light</vt:lpstr>
      <vt:lpstr>+中文标题</vt:lpstr>
      <vt:lpstr>Office Theme</vt:lpstr>
      <vt:lpstr>穿戴甲创业计划书</vt:lpstr>
      <vt:lpstr>目录</vt:lpstr>
      <vt:lpstr>添加章节标题</vt:lpstr>
      <vt:lpstr>穿戴甲市场概述</vt:lpstr>
      <vt:lpstr>穿戴甲的定义与分类</vt:lpstr>
      <vt:lpstr>穿戴甲市场现状与趋势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2024-09-08T11:01:59.768</cp:lastPrinted>
  <dcterms:created xsi:type="dcterms:W3CDTF">2024-09-08T03:01:59Z</dcterms:created>
  <dcterms:modified xsi:type="dcterms:W3CDTF">2024-09-08T03:02:01Z</dcterms:modified>
</cp:coreProperties>
</file>