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2D4AA-0D56-4A50-89D6-7F6437F60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BF48C-43A6-4301-910B-4F18380C9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48CA4-FBE3-41D1-97CD-D2120EBA6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80981-9B76-4825-9962-6EC232934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0D651D-FCCB-45F9-80F9-9EE258647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586AED-981E-41E9-8E0A-59DC05905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90473F-7BD6-49AE-ABD4-10ED4FE69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78F55-D47B-4DF7-A205-A343C74D1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281CE-9E8E-4DD5-AFDE-EAD055343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DCDF7-19B2-4221-9D74-E0AFD09B8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A1C45-577F-4F1E-8819-8EF2AB1B7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27125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随机过程复习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随机过程基础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随机过程的重要类型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随机过程的变换与函数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随机过程的收敛性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随机过程的应用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随机过程的展望与未来发展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随机过程基础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83" r="34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56" r="316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38" r="308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随机过程是随机变量在时间或空间上的有序系列。它描述了一个随机现象在连续时间或离散时间上的变化。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根据不同的分类标准，随机过程可以分为离散时间随机过程和连续时间随机过程，平稳随机过程和非平稳随机过程等。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随机过程的定义与分类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描述随机过程的平均行为。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均值函数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描述随机过程的波动程度。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方差函数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描述随机过程的自相关程度。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自相关函数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描述随机过程的频率特性。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谱密度函数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随机过程的统计特性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马尔可夫过程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一个随机过程，其中每个状态的概率分布只与前一个状态有关。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泊松过程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一个随机过程，其中事件在各个时刻以恒定的平均速率发生。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高斯过程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一个随机过程，其中所有状态的联合概率分布服从高斯分布。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随机过程的概率分布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随机过程的重要类型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泊松过程是一种计数过程，常用于描述在给定时间间隔内发生的事件的数量。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泊松过程具有以下特点：事件的发生是独立的，且具有指数分布的时间间隔，同时具有恒定的发生率。它在物理学、工程学和统计学等领域有广泛应用。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07" r="213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泊松过程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马尔科夫过程是一种随机过程，其中下一个状态只依赖于当前状态。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马尔科夫过程具有“记忆消失”的性质，即未来状态与过去状态无关，只与当前状态有关。常见的马尔科夫过程包括随机游走、马尔科夫链等。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马尔科夫过程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平稳过程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平稳过程是一种随机过程，其统计特性不随时间的推移而改变。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平稳过程的均值和方差是常数，且自相关函数与时间延迟有关，而与绝对时间无关。例如，白噪声信号是一种典型的平稳过程。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广义平稳过程是一种随机过程，其统计特性在平均意义上是时间无关的。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广义平稳过程在长时间尺度上表现出平稳特性，但在短时间尺度上可能存在非平稳特性。广义平稳过程包括趋势和季节性变化等。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广义平稳过程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混合过程是一种随机过程，由两个或多个不同性质的子过程组成。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混合过程的特点是同时存在多个状态或模式，且在一定条件下可以相互转换。例如，语音信号可以看作是由多个不同频率的振动组成的混合过程。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随机过程的变换与函数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线性变换的性质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线性变换保持了随机过程的期望、方差和协方差等统计特性，同时线性变换后的随机过程仍具有相同的分布。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线性变换的实例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例如，将随机过程通过一个线性滤波器，可以得到一个新的随机过程，该过程具有新的统计特性。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随机过程的线性变换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随机过程的函数是指将随机过程作为输入，通过某种规则映射到另一个随机过程。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函数的性质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函数的输出随机过程与输入随机过程具有不同的统计特性，这取决于函数的性质和输入随机过程的统计特性。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随机过程的函数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https://d.book118.com/798127125045006036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2024-09-15T14:20:48.430</cp:lastPrinted>
  <dcterms:created xsi:type="dcterms:W3CDTF">2024-09-15T06:20:48Z</dcterms:created>
  <dcterms:modified xsi:type="dcterms:W3CDTF">2024-09-15T06:20:50Z</dcterms:modified>
</cp:coreProperties>
</file>