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28478-3A75-4EC3-AA9A-2217B1643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F2404-5B8B-4CDD-AABC-A65D6F7D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EFAE-4B6C-4DA1-AD60-13782EBE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914FB-7392-44D8-A3D6-9131B3CA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22A476-CBE7-489E-8334-236AAB60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BFCD0-E81B-4CCC-8EB6-3CD991720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D811C-A18F-4144-99BF-9C964DDBF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E7C77-8E9A-412D-A017-4DC2EDC30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A9041-5876-4E41-BE6C-15DFC321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7EBC3-DCA8-4DAA-B268-742F6E8B6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6E6AD-DCEA-483F-840E-A6CF92E5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7135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直播间活动策划案例解析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直播间活动案例解析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直播间活动风险管理与应对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随着互联网的发展，直播行业逐渐兴起，直播间活动成为吸引观众、提高品牌知名度的重要手段。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通过直播间活动，增加观众互动，提高品牌曝光度，促进产品销售。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根据品牌或产品特点，选择与之相关的主题，如新品发布会、节日庆典、知识分享等。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活动定位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明确活动受众群体，制定相应的直播内容和互动环节，提高活动的针对性和吸引力。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67" b="47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选择观众活跃度高的时段进行直播，如晚上7-9点。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选择环境优美、设施完备的直播间或线下场地进行直播。同时，确保网络通畅，保证直播质量。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活动时间与地点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明确目标与定位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首先确定直播活动的目标，如提升品牌知名度、促进产品销售等，并明确活动的主题和定位。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深入了解目标受众的需求和喜好，分析竞争对手的直播活动策略，为策划提供依据。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制定策划方案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根据目标和调研结果，制定详细的策划方案，包括直播内容、互动环节、嘉宾邀请等。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执行与监控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按照策划方案执行直播活动，同时实时监控数据反馈，及时调整策略。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效果评估与总结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在活动结束后，对直播效果进行评估和总结，分析优缺点，为下次活动提供改进建议。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内容策划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运营人员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负责整体规划和协调，确保项目按时按质完成。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负责直播内容的规划和设计，制定直播流程和脚本。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负责直播活动的推广和运营，包括观众邀请、互动管理等。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提供直播技术支持和保障，确保直播过程顺畅无误。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负责直播数据的分析和挖掘，为策略调整提供数据支持。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策划团队组建与分工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策划方案制定与优化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邀请行业专家、意见领袖等作为嘉宾，提升直播活动的专业性和影响力。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设置多种互动环节，如抽奖、问答等，提高观众参与度和粘性。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结合时下热点和受众兴趣点，打造有趣、有料的直播内容。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根据直播数据反馈，及时调整策略和优化方案，提高直播效果。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明确活动目标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调研用户需求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制定活动方案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筹备活动资源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活动前期准备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确定活动的主题、目的和预期效果，为后续策划提供方向。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通过问卷调查、用户访谈等方式，了解目标用户的需求和兴趣点。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根据活动目标和用户需求，制定相应的活动方案，包括活动流程、互动环节、奖品设置等。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提前准备好所需的活动物料，如宣传海报、奖品、道具等。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活动开场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嘉宾分享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活动收尾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活动现场执行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761" r="1876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07" r="1700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主持人热情开场，介绍活动主题和流程，引导观众进入活动氛围。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通过问答、抽奖、游戏等互动环节，提高观众的参与度和互动性。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邀请相关领域的嘉宾进行分享，增加活动的专业性和吸引力。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主持人进行总结和感谢，同时预告下一次活动的主题和时间。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https://d.book118.com/798127135062006033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2024-09-11T11:38:53.188</cp:lastPrinted>
  <dcterms:created xsi:type="dcterms:W3CDTF">2024-09-11T03:38:53Z</dcterms:created>
  <dcterms:modified xsi:type="dcterms:W3CDTF">2024-09-11T03:38:55Z</dcterms:modified>
</cp:coreProperties>
</file>