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7EB12-8F1E-436F-8CFA-7C19BC1F3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2F1DC-E7E0-4F31-A8D8-D9E612A1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C583A-0C4C-49C2-ABA6-FBCF281C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74A48-C966-477C-AEA5-B6840788E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43FE7-0AB8-4BD1-A078-C669BEA1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C9802-CC1B-47BB-9AAF-27D9044F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E2CA8-43DB-4949-AF12-7CCBD8F5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7A1A6-A040-4308-BD03-03A7CC03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B3BE3-EECB-458C-8A84-D67314F2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0AC93-FE4A-4BAB-B5CA-298E4D85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8F8FB-97FF-4C63-84CD-5306E012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0027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DIV样式和设置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DIV元素基本概念与特点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CSS样式在DIV中应用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盒模型原理及在DIV布局中应用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常见DIV布局方式解析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响应式设计与媒体查询在DIV中应用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DIV优化与性能提升策略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DIV元素基本概念与特点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DIV是HTML中的一个元素，用于定义文档中的区块或节，通常作为其他HTML元素的容器。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DIV元素在网页布局中发挥着重要作用，可用于组合文档内容、应用CSS样式、实现响应式设计等。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DIV元素定义及作用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SPAN元素是行内元素，主要用于文本的一部分，而DIV元素是块级元素，用于包含块级内容如段落、列表等。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与SPAN元素的区别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TABLE元素主要用于表格数据的展示，而DIV元素更适用于灵活的页面布局和样式设计。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与TABLE元素的区别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与其他HTML元素区别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31" b="15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DIV元素具有灵活的布局能力，可以实现多种复杂的页面设计效果，如分栏布局、定位布局等。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过度使用DIV元素可能导致页面结构复杂化，增加维护难度。同时，在某些情况下，需要额外的CSS样式才能实现理想的布局效果。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CSS样式在DIV中应用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80" r="1228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在HTML元素标签内使用style属性定义CSS样式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适用于单个元素的特殊样式定义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示例：`&lt;div style="color: red;"&gt;This is a red text.&lt;/div&gt;`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内联样式设置方法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外部样式表链接方式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在HTML文档的head部分使用link元素链接外部CSS文件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适用于整个网站的统一样式管理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示例：`&lt;link rel="stylesheet" type="text/css" href="styles.css"&gt;`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选择器优先级由选择器的特异性（specificity）决定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ID选择器优先级高于类选择器，类选择器优先级高于元素选择器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如果特异性相同，则按照源代码中的顺序，后出现的规则会覆盖先出现的规则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使用`!important`可以覆盖其他任何规则的优先级，但需要谨慎使用，避免造成维护困难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选择器优先级规则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盒模型原理及在DIV布局中应用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盒子的实际内容，如文本、图片等。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内容（Content）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内容周围的空白区域，位于边框内侧。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填充（Padding）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围绕内容和填充的线，可以设置粗细、样式和颜色。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边框（Border）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盒子与其他元素之间的空白区域，位于边框外侧。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外边距（Margin）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盒模型组成要素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标准盒模型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宽度 = 内容宽度 + 左边距 + 右边距 + 左边框 + 右边框 + 左填充 + 右填充；高度同理。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怪异盒模型（IE盒模型）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宽度 = 内容宽度 + 左填充 + 右填充 + 左边框 + 右边框；高度同理。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盒模型宽度高度计算方式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https://d.book118.com/798130027113006032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2024-09-10T09:07:49.163</cp:lastPrinted>
  <dcterms:created xsi:type="dcterms:W3CDTF">2024-09-10T01:07:49Z</dcterms:created>
  <dcterms:modified xsi:type="dcterms:W3CDTF">2024-09-10T01:07:51Z</dcterms:modified>
</cp:coreProperties>
</file>