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3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63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0C85F-9C54-49A9-8F4A-F1D4445E4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5317F-FD16-4709-A674-48003ADB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DF8F4-F9E8-4C05-A2EF-7A9AC18B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81BDC-24E2-494B-8FAF-6CD61CC97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84B6F6-FED1-423F-B4EB-EDF3E5EE0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4FC11-E7CB-4DF7-BB06-8D111C5D9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EAE2B8-C71B-46A5-AF57-B94C92708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2A1D1-2F57-475D-93E4-B624CCF47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FB17C-669C-4821-9C4D-3C10C31CC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19056-ACA2-47F7-B10E-C1A0165B2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824A0-6B2D-4174-B27E-36AE5B47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295" r:id="rId2"/>
    <p:sldLayoutId id="2147506296" r:id="rId3"/>
    <p:sldLayoutId id="2147506297" r:id="rId4"/>
    <p:sldLayoutId id="2147506298" r:id="rId5"/>
    <p:sldLayoutId id="2147506299" r:id="rId6"/>
    <p:sldLayoutId id="2147506300" r:id="rId7"/>
    <p:sldLayoutId id="2147506301" r:id="rId8"/>
    <p:sldLayoutId id="2147506302" r:id="rId9"/>
    <p:sldLayoutId id="2147506303" r:id="rId10"/>
    <p:sldLayoutId id="214750630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005105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滑雪板计划书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项目背景与目标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市场分析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营销策略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产品策略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生产与供应链管理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滑雪板运动的发展趋势和市场需求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国内外滑雪板品牌的发展状况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滑雪板运动在国内外的发展历程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滑雪板运动在国内外的发展现状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项目目标与愿景</a:t>
            </a:r>
            <a:endParaRPr lang="zh-CN" altLang="en-US"/>
          </a:p>
        </p:txBody>
      </p:sp>
      <p:sp>
        <p:nvSpPr>
          <p:cNvPr id="10490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提高滑雪板运动水平，促进体育产业发展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打造具有国际影响力的滑雪板品牌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推动冰雪运动普及，提高全民健身意识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0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培养优秀的滑雪板运动员和教练团队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滑雪板市场现状</a:t>
            </a:r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市场竞争：市场上存在多个知名品牌，竞争激烈，各品牌都在努力提高产品质量和服务水平。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市场趋势：未来几年，滑雪板市场将更加注重个性化、专业化和环保化的发展趋势。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市场规模：全球滑雪板市场规模不断扩大，预计未来几年将持续增长。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消费者群体：以年轻人为主，特别是爱好运动和户外活动的消费者。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92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目标市场区域：国内滑雪场、旅游度假区等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目标客户群体：年轻人、运动爱好者、专业滑雪者等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目标市场容量：市场规模不断扩大，潜在客户群体庞大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目标市场特点：消费者对滑雪板的需求多样化，对品质和设计要求较高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主要竞争对手概述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竞争对手市场占有率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竞争对手优劣势分析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针对竞争对手的应对策略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产品策略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产品设计理念</a:t>
            </a:r>
            <a:endParaRPr lang="zh-CN" altLang="en-US"/>
          </a:p>
        </p:txBody>
      </p:sp>
      <p:sp>
        <p:nvSpPr>
          <p:cNvPr id="10494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追求卓越品质：注重产品的耐用性和稳定性，确保滑雪板在各种雪况下都能表现出色。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创新设计：不断研发新的材料和技术，提高滑雪板的性能和舒适度。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个性化定制：根据不同客户的需求和喜好，提供个性化的滑雪板定制服务。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环保理念：采用环保材料和工艺，减少对环境的影响。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产品特点与优势</a:t>
            </a:r>
            <a:endParaRPr lang="zh-CN" altLang="en-US"/>
          </a:p>
        </p:txBody>
      </p:sp>
      <p:sp>
        <p:nvSpPr>
          <p:cNvPr id="1049542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轻便易携：滑雪板体积小，便于携带和运输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舒适度高：采用优质材料，提供舒适的脚感和支撑力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适应性强：适用于不同水平的滑雪者，满足不同需求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安全性强：采用先进的防滑技术和材料，确保滑雪者的安全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环保可持续：采用环保材料和工艺，符合可持续发展要求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产品定价策略</a:t>
            </a:r>
            <a:endParaRPr lang="zh-CN" altLang="en-US"/>
          </a:p>
        </p:txBody>
      </p:sp>
      <p:sp>
        <p:nvSpPr>
          <p:cNvPr id="10495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需求导向定价：根据市场需求和消费者对产品的认知来制定产品价格，以确保产品能够满足消费者的需求。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成本导向定价：根据产品的生产成本、研发成本、营销成本等因素来确定产品的价格。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竞争导向定价：根据竞争对手的产品价格来制定自己的产品价格，以确保产品在市场上的竞争力。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组合定价策略：将以上三种定价策略结合起来，综合考虑各种因素来确定产品的最终价格。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  <p:sp>
        <p:nvSpPr>
          <p:cNvPr id="10496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品牌推广策略</a:t>
            </a:r>
            <a:endParaRPr lang="zh-CN" altLang="en-US"/>
          </a:p>
        </p:txBody>
      </p:sp>
      <p:sp>
        <p:nvSpPr>
          <p:cNvPr id="10497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社交媒体推广：利用社交媒体平台，如微博、微信、抖音等，发布滑雪板相关内容，吸引目标受众关注。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线下活动推广：举办滑雪板体验活动、比赛等，吸引潜在客户参与，提高品牌知名度。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合作推广：与相关品牌、机构合作，共同举办活动、推出联名产品等，扩大品牌影响力。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代言人推广：邀请知名代言人代言滑雪板品牌，提高品牌形象和知名度。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7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线上线下营销活动</a:t>
            </a:r>
            <a:endParaRPr lang="zh-CN" altLang="en-US"/>
          </a:p>
        </p:txBody>
      </p:sp>
      <p:sp>
        <p:nvSpPr>
          <p:cNvPr id="10498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营销策略：针对不同客户群体制定不同的营销策略，如年轻人群体注重时尚潮流，中老年人群体注重健康养生等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营销效果评估：通过数据分析、客户反馈等方式对营销活动的效果进行评估，为后续营销策略的制定提供参考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线上营销活动：通过社交媒体、博客、论坛等网络平台进行宣传推广，吸引潜在客户关注和参与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线下营销活动：举办滑雪板体验活动、赞助滑雪赛事、与旅游公司合作推出滑雪板旅游线路等，提高品牌知名度和美誉度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8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合作伙伴关系建设</a:t>
            </a:r>
            <a:endParaRPr lang="zh-CN" altLang="en-US"/>
          </a:p>
        </p:txBody>
      </p:sp>
      <p:sp>
        <p:nvSpPr>
          <p:cNvPr id="10498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寻找合适的合作伙伴：与具有共同目标和资源的公司或个人建立合作关系，共同推广滑雪板产品。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制定合作计划：明确合作目标、合作方式、合作期限、合作预算等，确保双方在合作过程中有明确的指导和约束。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建立沟通渠道：保持与合作伙伴的良好沟通，及时了解合作进展情况，解决合作中出现的问题，确保合作顺利进行。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分享资源：与合作伙伴分享各自的资源，如资金、技术、市场等，共同推动滑雪板产品的推广和发展。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499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06</a:t>
            </a:r>
            <a:endParaRPr lang="zh-CN" altLang="en-US"/>
          </a:p>
        </p:txBody>
      </p:sp>
      <p:sp>
        <p:nvSpPr>
          <p:cNvPr id="10499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生产与供应链管理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/>
        <p:cNvGrpSpPr/>
        <p:nvPr/>
      </p:nvGrpSpPr>
      <p:grpSpPr>
        <a:xfrm>
          <a:off x="0" y="0"/>
          <a:ext cx="0" cy="0"/>
        </a:xfrm>
      </p:grpSpPr>
      <p:sp>
        <p:nvSpPr>
          <p:cNvPr id="10499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生产流程设计</a:t>
            </a:r>
            <a:endParaRPr lang="zh-CN" altLang="en-US"/>
          </a:p>
        </p:txBody>
      </p:sp>
      <p:sp>
        <p:nvSpPr>
          <p:cNvPr id="105000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原材料采购与检验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生产设备与工艺流程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质量控制与检测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生产计划与调度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https://d.book118.com/798130051050006024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6"/>
  <p:tag name="KSO_WM_UNIT_TYPE" val="e"/>
  <p:tag name="KSO_WM_UNIT_VALUE" val="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Office Theme</vt:lpstr>
      <vt:lpstr>滑雪板计划书</vt:lpstr>
      <vt:lpstr>目录</vt:lpstr>
      <vt:lpstr>添加章节标题</vt:lpstr>
      <vt:lpstr>项目背景与目标</vt:lpstr>
      <vt:lpstr>项目背景介绍</vt:lpstr>
      <vt:lpstr>项目目标与愿景</vt:lpstr>
      <vt:lpstr>市场分析</vt:lpstr>
      <vt:lpstr>滑雪板市场现状</vt:lpstr>
      <vt:lpstr>目标市场定位</vt:lpstr>
      <vt:lpstr>竞争对手分析</vt:lpstr>
      <vt:lpstr>产品策略</vt:lpstr>
      <vt:lpstr>产品设计理念</vt:lpstr>
      <vt:lpstr>产品特点与优势</vt:lpstr>
      <vt:lpstr>产品定价策略</vt:lpstr>
      <vt:lpstr>营销策略</vt:lpstr>
      <vt:lpstr>品牌推广策略</vt:lpstr>
      <vt:lpstr>线上线下营销活动</vt:lpstr>
      <vt:lpstr>合作伙伴关系建设</vt:lpstr>
      <vt:lpstr>生产与供应链管理</vt:lpstr>
      <vt:lpstr>生产流程设计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2024-08-31T11:17:36.488</cp:lastPrinted>
  <dcterms:created xsi:type="dcterms:W3CDTF">2024-08-31T03:17:36Z</dcterms:created>
  <dcterms:modified xsi:type="dcterms:W3CDTF">2024-08-31T03:17:38Z</dcterms:modified>
</cp:coreProperties>
</file>