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8BEE3-9BA9-4DAE-88EC-5715AF9D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F7613-4CEB-4117-87EA-8A90EACF2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E8A7B-0DEE-4154-B3E7-2B5CF961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3EF91-864F-4B8F-99D8-1F295F2A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6077A-0BC0-41EF-BCCA-7E398ECD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CE692-0ED4-42F7-9165-FE6161A43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833A8-F406-4111-8E49-3843A257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EC5A3-87DA-471E-95D8-D3FB18B43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1CA24-B095-4111-AEA3-EFA2A70F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724B9-C40F-4CCA-8478-FECF1226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49A56-4A78-4F1E-91EC-735572AB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0110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2024年金融服务行业新兴趋势培训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金融科技驱动下的创新服务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数字化时代下的金融生态变革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全球化背景下的跨境金融服务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监管政策调整对金融服务行业的影响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未来展望：金融服务行业发展趋势预测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随着科技的快速发展，金融服务行业正经历前所未有的变革，本次培训旨在帮助从业人员把握新兴趋势，应对行业挑战。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通过了解新兴技术和业务模式，提升从业人员的专业素养和创新能力，增强企业和个人的市场竞争力。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37" r="2033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引入国际前沿的金融理论和实践，拓宽从业人员的国际视野，提高跨文化交流和合作能力。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绿色金融和可持续发展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随着全球对环境保护和可持续发展的日益关注，绿色金融成为金融服务行业的重要发展方向，推动绿色经济和可持续发展。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随着大数据、人工智能等技术的广泛应用，金融服务行业正逐步实现数字化和智能化，提高服务效率和客户体验。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开放银行和跨界合作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开放银行模式逐渐成为行业趋势，金融服务企业积极寻求与其他行业的跨界合作，拓展业务范围和收入来源。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区块链和数字货币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区块链技术为金融服务行业提供了更安全、透明的交易方式，数字货币逐渐得到认可和应用，对传统金融业务模式产生深远影响。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金融科技驱动下的创新服务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3" r="21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人工智能在金融服务中的应用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智能客服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通过自然语言处理技术和机器学习算法，实现智能问答、语音识别和语音合成等功能，提升客户服务体验。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智能投顾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基于大数据和人工智能技术，为客户提供个性化的投资建议和资产配置方案，降低投资门槛，提高投资效率。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智能风控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运用人工智能技术对金融交易进行实时监控和风险评估，有效识别欺诈行为和信用风险，保障金融安全。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区块链技术可实现供应链上各环节信息的透明化和可追溯性，降低融资成本和风险，提升供应链金融效率。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区块链技术为数字货币提供了去中心化、安全可靠的交易环境，推动数字货币的广泛应用和合规发展。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证券发行与交易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区块链技术可简化证券发行流程，提高交易效率，降低交易成本，增强市场透明度和监管便利性。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区块链技术在金融领域的发展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0" r="239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通过大数据分析技术，对客户进行全方位画像，深入了解客户需求和行为特征，为个性化服务提供支持。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运用大数据和机器学习技术对客户信用进行评估，提高信贷审批效率和准确性，降低信贷风险。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基于大数据分析和挖掘技术，对金融市场和金融机构进行实时监测和预警，及时发现潜在风险并采取措施加以防范。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大数据与智能风控在金融服务中的实践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数字化时代下的金融生态变革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数字化银行与智能投顾的优势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降低成本、提高效率、优化客户体验、拓展服务范围等。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数字化银行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通过云计算、大数据等技术手段，实现银行业务全流程数字化，提高服务效率和用户体验。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基于人工智能和机器学习技术，为客户提供个性化、自动化的投资顾问服务，降低投资门槛。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数字化银行与智能投顾的崛起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69" r="31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借助互联网技术，实现金融业务的在线化、便捷化和普惠化，包括P2P网贷、众筹、网上保险等。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通过手机、平板电脑等移动终端设备，实现随时随地的支付服务，如支付宝、微信支付等。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互联网金融与移动支付的影响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改变用户消费习惯、推动金融行业创新、提高金融服务可及性等。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互联网金融与移动支付的发展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包括区块链、人工智能、大数据等新兴技术，为金融行业带来前所未有的变革。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传统银行业务的挑战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面对金融科技创新的冲击，传统银行业务需要转型升级，提高服务质量和效率。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金融科技创新对传统银行业务的机遇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通过与金融科技公司合作，共同推动行业创新和发展，实现互利共赢。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金融科技创新对传统银行业务的影响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https://d.book118.com/798130110056006034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2024-09-12T20:39:26.861</cp:lastPrinted>
  <dcterms:created xsi:type="dcterms:W3CDTF">2024-09-12T12:39:26Z</dcterms:created>
  <dcterms:modified xsi:type="dcterms:W3CDTF">2024-09-12T12:39:28Z</dcterms:modified>
</cp:coreProperties>
</file>