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A3D81-49E1-4865-AAB1-EFC05CE2F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F281C-01E9-4ABF-84BB-66100E8E6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7A285-C933-4ABE-9AF3-C6305104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A1AF8-FF28-45FE-9BAD-890CC197B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30CEC8-5AD3-49FC-827C-658CF2FD0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48337-E1EE-48A5-9103-70D5F5BA2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1E852-A954-45F9-A760-FBAD3E85E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734E7-5F9F-41DB-9F34-D6452227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CB392-4276-41E5-9E65-C152FAC0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9A2FD-80E4-42E4-A9D7-32616981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8CE2B-6055-410C-BA53-4B12DE38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0112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综合性消防救援队伍内务条令解读\n## 1.国家综合性消防救援队伍概述\n### 1.1国家综合性消防救援队伍的成立背景与发展历程\n### 1.2国家综合性消防救援队伍的职责与使命\n### 1.3国家综合性消防救援队伍的组织架构与人员构成\n## 2.内务条令的基本内容与意义\n### 2.1内务条令的定义与性质\n### 2.2内务条令的基本内容概述\n### 2.3内务条令对国家综合性消防救援队伍的重要意义\n## 3.内务条令的实施与执行\n### 3.1内务条令的实施原则与方法\n### 3.2内务条令的执行与监督\n### 3.3内务条令的奖惩制度与考核标准\n## 4.内务条令在实际工作中的应用案例\n### 4.1内务条令在队伍日常管理中的应用\n### 4.2内务条令在应急救援行动中的应用\n### 4.3内务条令在队伍建设与发展中的应用\n## 5.国家综合性消防救援队伍内务条令的未来发展\n### 5.1当前内务条令存在的问题与挑战\n### 5.2未来内务条令的改进方向与措施\n### 5.3国家综合性消防救援队伍内务条令的发展趋势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国家综合性消防救援队伍内务条令解读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国家综合性消防救援队伍概述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国家综合性消防救援队伍成立于2018年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原公安消防部队、武警森林部队转制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整合应急救援资源，提高救援能力</a:t>
                </a:r>
                <a:endParaRPr/>
              </a:p>
            </p:txBody>
          </p:sp>
          <p:sp>
            <p:nvSpPr>
              <p:cNvPr id="1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2010年：国务院批复同意组建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2012年：公安消防部队划归公安部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2018年：正式挂牌成立</a:t>
                </a:r>
                <a:endParaRPr/>
              </a:p>
            </p:txBody>
          </p:sp>
          <p:sp>
            <p:nvSpPr>
              <p:cNvPr id="1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职责使命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防范化解重大安全风险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保护人民群众生命财产安全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维护社会稳定</a:t>
                </a:r>
                <a:endParaRPr/>
              </a:p>
            </p:txBody>
          </p:sp>
          <p:sp>
            <p:nvSpPr>
              <p:cNvPr id="1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国家综合性消防救援队伍的成立背景与发展历程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森林草原火灾扑救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水上救援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地质灾害救援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重大事故救援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使命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为人民服务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赴汤蹈火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竭诚为民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国家综合性消防救援队伍的职责与使命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85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7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89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总队、支队、大队、中队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垂直管理，分级指挥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医务员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财务管理员等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人员选拔严格，素质高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国家综合性消防救援队伍的组织架构与人员构成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内务条令的基本内容与意义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内务条令是队伍内部管理的基本法规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规定队伍的组织、纪律、作风等方面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性质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内务条令的定义与性质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组织纪律</a:t>
                </a:r>
                <a:endParaRPr/>
              </a:p>
            </p:txBody>
          </p:sp>
          <p:sp>
            <p:nvSpPr>
              <p:cNvPr id="2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服从命令，听从指挥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严格遵守纪律和法规</a:t>
                </a:r>
                <a:endParaRPr/>
              </a:p>
            </p:txBody>
          </p:sp>
        </p:grpSp>
        <p:grpSp>
          <p:nvGrpSpPr>
            <p:cNvPr id="22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作风纪律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严谨求实，雷厉风行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团结友爱，互相帮助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生活制度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严谨作息，保持良好的生活习惯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爱护公物，勤俭节约</a:t>
                </a:r>
                <a:endParaRPr/>
              </a:p>
            </p:txBody>
          </p:sp>
        </p:grpSp>
      </p:grpSp>
      <p:pic>
        <p:nvPicPr>
          <p:cNvPr id="22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内务条令的基本内容概述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严明的纪律和作风，保证战斗力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规范内部管理，提高工作效率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提高队伍战斗力</a:t>
                </a:r>
                <a:endParaRPr/>
              </a:p>
            </p:txBody>
          </p:sp>
        </p:grpSp>
        <p:grpSp>
          <p:nvGrpSpPr>
            <p:cNvPr id="24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严明的纪律和作风，树立队伍良好形象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关心关爱队员，提高队伍凝聚力</a:t>
                </a:r>
                <a:endParaRPr/>
              </a:p>
            </p:txBody>
          </p:sp>
          <p:sp>
            <p:nvSpPr>
              <p:cNvPr id="24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塑造良好形象</a:t>
                </a:r>
                <a:endParaRPr/>
              </a:p>
            </p:txBody>
          </p:sp>
          <p:sp>
            <p:nvSpPr>
              <p:cNvPr id="24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严格的内部管理，防止安全事故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规范的救援行动，减少人员伤亡</a:t>
                </a:r>
                <a:endParaRPr/>
              </a:p>
            </p:txBody>
          </p:sp>
          <p:sp>
            <p:nvSpPr>
              <p:cNvPr id="24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保障安全稳定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内务条令对国家综合性消防救援队伍的重要意义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内务条令的实施与执行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内务条令的实施原则与方法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严格依法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从严治队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奖惩制度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https://d.book118.com/798130112002006040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国家综合性消防救援队伍内务条令解读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2024-09-18T02:24:37.900</cp:lastPrinted>
  <dcterms:created xsi:type="dcterms:W3CDTF">2024-09-17T18:24:37Z</dcterms:created>
  <dcterms:modified xsi:type="dcterms:W3CDTF">2024-09-17T18:24:39Z</dcterms:modified>
</cp:coreProperties>
</file>