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B3A30-2C05-4DBF-84EF-049A6639A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C1CC8-370E-4923-81C0-48361FAD3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95808-D1D3-4FB5-B704-1C0FD8BC4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00541-B05F-4C07-B4D8-FACFFE142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1BEC59-8BF3-4652-8FE2-0E76DCD0A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06BEFB-0B9C-4D5B-B886-5F3A88DB5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C17677-7D6A-4864-8E25-14E56F0C9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AF64C-CD64-47BA-87FC-3FFB2A03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60834-D12B-471A-AD45-BE45868E1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B0C4C-D432-4989-8D89-357B6CC64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ED43E-3CF3-4422-9A2A-AB2B031E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3112103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工程监理概论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工程监理的职责与权限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工程监理的工作内容与流程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工程监理的法规与标准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工程监理的挑战与发展趋势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是指具有相关资质的监理单位受甲方的委托，依据国家批准的工程项目建设文件、有关工程建设的法律、法规和工程建设监理合同及其他工程建设合同，代表甲方对乙方的工程建设实施监控的一种专业化服务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工程监理定义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工程监理在工程建设中发挥着重要的作用，包括确保工程建设质量、控制工程建设投资、协调各方利益和促进工程建设顺利进行等。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在古代，一些大型工程如水利、交通等项目的建设就有监理的雏形，但尚未形成专业化的监理制度。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古代工程监理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近代工程监理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现代工程监理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随着工业革命的兴起和工程建设的复杂化，专业化的工程监理制度逐渐形成。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现代工程监理制度不断完善，监理的范围和深度不断拓展，涵盖了从项目立项到竣工验收的全过程。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工程监理通过对工程建设的投资进行预算、核算和控制，确保投资的有效利用和合理支出。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工程监理作为甲方和乙方之间的桥梁和纽带，协调各方利益和关系，促进工程建设的顺利进行。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工程监理通过对工程建设的进度进行计划和监控，确保工程按时完成并交付使用。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工程监理通过严格的质量控制和质量监督，确保工程建设的质量符合设计要求和相关标准。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工程监理的核心价值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工程监理的职责与权限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工程监理的职责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协助业主进行工程造价控制，审核工程变更和索赔等费用，确保投资效益。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负责监督施工计划的执行情况，确保工程按时完成，对进度延误及时采取相应措施。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工程监理需确保施工过程中的质量符合设计要求和相关标准，对施工材料、设备、工艺等进行全面监督。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监督工程合同的履行情况，协调业主与承包商之间的合同争议。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负责收集、整理和发布工程信息，及时向业主报告工程进展情况和重要问题。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处置权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在发现严重质量问题或违规行为时，有权要求承包商停工整改或采取其他必要措施。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定期向业主提交工程监理报告，及时反映工程建设过程中的问题和进展情况。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根据工程实际情况，向业主提出合理化建议，优化设计方案或施工方案。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对工程建设的全过程进行监督，包括设计、施工、验收等各个环节。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有权对施工现场、材料设备等进行检查，确保符合相关标准和合同要求。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工程监理的权限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与业主的关系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工程监理代表业主的利益，对工程建设过程进行监督和管理，确保工程质量和投资效益。同时，工程监理需保持与业主的沟通和协调，及时反馈工程进展情况和重要问题。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与承包商的关系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与承包商是监督与被监督的关系。工程监理需对承包商的施工质量、进度、安全等方面进行全面监督，确保工程符合相关标准和合同要求。同时，工程监理也需协助业主处理与承包商之间的合同争议和索赔等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工程监理与业主、承包商的关系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工程监理的工作内容与流程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编制招标文件，组织招标活动，协助建设单位选择合适的施工单位。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协助建设单位进行工程招标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审查施工单位的资质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审核施工图纸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编制监理规划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对施工单位的资质、业绩、技术实力等进行审查，确保施工单位具备承接工程的能力。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对施工图纸进行审核，确保施工图纸符合设计要求和施工规范。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根据工程特点和监理要求，编制详细的监理规划，明确监理目标、任务、方法和措施。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施工准备阶段的监理工作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83" r="18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00" r="18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施工阶段的监理工作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对施工过程中的质量进行全面控制，包括材料验收、施工工艺监督、质量检查等。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对工程的投资进行监控，确保工程投资控制在预算范围内。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对施工进度进行跟踪和控制，确保工程按计划进行。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对工程合同进行管理，包括合同变更、索赔等。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组织建设单位、施工单位、设计单位等进行竣工验收，确保工程符合设计要求和质量标准。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组织竣工验收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对施工单位提交的竣工资料进行审核，确保资料的真实性和完整性。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审核竣工资料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对工程质量进行评估，提出工程质量评估报告。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评估工程质量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竣工验收阶段的监理工作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https://d.book118.com/798131121035006032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2024-09-09T14:47:40.030</cp:lastPrinted>
  <dcterms:created xsi:type="dcterms:W3CDTF">2024-09-09T06:47:40Z</dcterms:created>
  <dcterms:modified xsi:type="dcterms:W3CDTF">2024-09-09T06:47:42Z</dcterms:modified>
</cp:coreProperties>
</file>