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482BC-4FAE-413F-87C3-F681DAE0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C7043-AFFC-4FDB-90EB-5FF4256EF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5BDEE-60DA-4C82-99A0-B1354ECCB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1B331-70B7-4F42-8F53-6A61DE178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DAF79C-86AA-4041-AA64-A58ED6124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421F1C-A76C-4622-9A0F-8FD4742D4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E61A6B-E032-4611-B288-ADE49806F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7937F-FFAA-4F86-BAA0-3F93F71BD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C6A38-40CD-4672-9CE6-B7797A933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B3A18-3733-485E-8F33-8AE501E81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B9CCB-0618-449D-9F4B-BE9038527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2023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金属零件抛光打磨操作工培训教材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抛光打磨基础知识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抛光打磨工具与材料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操作技能与安全防护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质量检验与评价标准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环境保护与资源利用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职业素养与团队协作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抛光打磨基础知识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" r="7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表面粗糙度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表面缺陷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表面硬度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金属零件加工后表面存在一定的粗糙度，表现为峰谷和波纹等不规则形状。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金属零件表面可能存在划痕、氧化皮、毛刺等缺陷，影响零件的外观和性能。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金属零件表面的硬度取决于其材料和加工工艺，硬度过高可能导致抛光打磨困难。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金属零件表面状态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抛光打磨目的和意义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通过抛光打磨去除金属零件表面的粗糙度和缺陷，提高其表面光洁度，改善外观。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抛光打磨可以消除金属零件表面的残余应力和加工应力，提高零件的疲劳强度和耐腐蚀性。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抛光打磨后的金属零件表面更加平滑，有利于后续的涂装、电镀等表面处理工艺的实施。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提高表面光洁度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降低表面应力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便于后续处理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222" b="122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机械抛光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利用机械摩擦作用去除金属零件表面的粗糙度和缺陷，常用的机械抛光方法有磨削、研磨、抛光轮等。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化学抛光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通过化学溶解作用去除金属零件表面的氧化物和杂质，使其表面达到一定的光洁度，常用的化学抛光方法有酸洗、碱洗等。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电化学抛光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利用电化学原理在金属零件表面形成一层氧化膜或钝化膜，然后通过机械或化学方法去除这层膜，达到抛光的目的。常用的电化学抛光方法有阳极氧化、电解抛光等。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常见抛光打磨方法及原理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抛光打磨工具与材料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砂纸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砂轮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抛光轮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磨头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常用抛光打磨工具介绍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用于精细抛光，通常由柔软的材料制成，如棉布、羊毛等。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适用于较粗糙的表面抛光，可安装在砂轮机或手持电动工具上使用。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用于粗磨和修整金属表面，可根据需要选择不同粗细的砂纸。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适用于局部抛光和修整，可安装在手持电动工具或气动工具上使用。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抛光剂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抛光剂和磨料选择及应用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根据金属材质和抛光要求选择合适的抛光剂，如氧化铝、氧化铈等。使用时需注意浓度和温度等参数。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常用的磨料有氧化铝、碳化硅等，可根据金属硬度和粗糙度选择合适的磨料。使用时需注意粒度、形状和硬度等参数。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工具保养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存放注意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工具使用注意事项及维护保养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使用前应检查工具是否完好，如有损坏应及时更换。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操作时需佩戴防护眼镜、口罩等安全防护用品，避免飞溅的金属屑和粉尘对眼睛和呼吸系统造成伤害。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使用后应及时清理工具表面的金属屑和粉尘，保持工具清洁干燥。定期对工具进行维护保养，如更换磨损严重的砂纸、砂轮等。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工具应存放在干燥通风的地方，避免潮湿和阳光直射。不同规格和类型的工具应分类存放，方便取用和管理。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操作技能与安全防护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422" r="2142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操作前准备工作及检查事项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确保工作区域整洁、宽敞，无易燃易爆物品，并具备良好的通风条件。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检查抛光打磨设备是否完好，电源线和插头是否破损，设备接地是否良好。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准备好所需的抛光轮、砂纸、研磨剂等工具和材料，并检查其质量。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操作工应穿戴好防护服、防护眼镜、防尘口罩等个人防护用品。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确认工作区域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准备工具和材料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掌握设备操作规程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设备启动与试运行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抛光打磨操作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正确使用各类抛光打磨设备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98" r="167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20" r="1672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熟悉所使用设备的操作规程，了解设备的性能和使用范围。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按照规程启动设备，并进行试运行，确保设备正常运转。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将待抛光打磨的零件放置在设备上，调整设备参数，进行抛光打磨操作。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定期对设备进行维护保养，保持设备良好状态，延长使用寿命。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https://d.book118.com/798132023043006031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2024-09-08T04:35:25.044</cp:lastPrinted>
  <dcterms:created xsi:type="dcterms:W3CDTF">2024-09-07T20:35:25Z</dcterms:created>
  <dcterms:modified xsi:type="dcterms:W3CDTF">2024-09-07T20:35:27Z</dcterms:modified>
</cp:coreProperties>
</file>