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0AD8DF-FD4C-43C3-BE72-32012242CD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0EC3F6-8250-4A50-8278-8B9350D5AE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6BCD37-BAA0-4059-B2C7-4222D597E3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FE4896-ED8D-45F6-97FE-7C64AB921A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6C97C2-7144-4008-A7E6-9101AC2EF8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7F42A2-D11E-44AB-9E7D-D22BC251BB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D1BC62-7660-40CD-A9EF-0281BBF37F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57782B-1FB1-4CBF-9102-1DEE15EF9E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BF7BFA-CB37-4CD8-ADD6-6F6670A0E8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F5AFCC-51B9-4282-A911-883EF25A44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6BE78A-BBAB-4BB0-ABAF-E332B9EEDC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13214307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预防职务犯罪教育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职务犯罪概述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预防职务犯罪的重要性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预防职务犯罪的措施和方法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预防职务犯罪教育的实施途径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预防职务犯罪教育的案例分析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职务犯罪概述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国家机关、国有公司、企业事业单位、人民团体工作人员利用职务上的便利，实施贪污、受贿、挪用公款、滥用职权、玩忽职守，侵犯公民人身权利、民主权利，破坏国家对公务活动的规章规范，依照刑法应当予以刑事处罚的犯罪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职务犯罪定义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具有隐蔽性、复杂性、危害性等特点，严重损害了国家利益和公共利益，破坏了社会公平正义。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职务犯罪特点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职务犯罪的定义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国家工作人员利用职务上的便利，侵吞、窃取、骗取或者以其他手段非法占有公共财物的行为。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贪污罪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国家工作人员玩忽职守，致使公共财产、国家和人民利益遭受重大损失的行为。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玩忽职守罪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国家工作人员利用职务上的便利，索取他人财物，或者非法收受他人财物，为他人谋取利益的行为。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受贿罪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国家工作人员利用职务上的便利，挪用公款归个人使用，进行非法活动的行为。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挪用公款罪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国家工作人员滥用职权，致使公共财产、国家和人民利益遭受重大损失的行为。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滥用职权罪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职务犯罪的种类和特点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917" r="1291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职务犯罪直接导致国家财产流失，破坏了国家经济秩序和公共利益。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损害国家利益和公共利益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职务犯罪破坏了法治原则，严重损害了司法公信力和法治权威。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破坏法治原则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职务犯罪破坏了社会公平正义，严重影响了社会稳定和发展。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损害社会公平正义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职务犯罪严重影响了政府形象和声誉，降低了政府公信力。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影响政府形象和声誉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职务犯罪的危害和影响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预防职务犯罪的重要性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50" r="1075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25" r="162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减少贪污、受贿等职务犯罪行为，维护社会公平正义。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2458" r="12458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保障公共资源、资金和财产的安全，防止被挪用、滥用和浪费。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增强社会信任，降低社会矛盾和冲突，维护社会稳定。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维护社会稳定和公共利益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维护企业形象和声誉，增强投资者和消费者的信心。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提高企业内部的凝聚力和向心力，促进员工之间的互信与合作。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3668" r="13668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3457" b="3457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85" r="958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降低企业运营成本，避免因职务犯罪导致的经济损失。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保障企业和组织的正常运营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939" b="1093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1818" b="3181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提高个人道德素质和职业素养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培养个人正确的价值观和道德观念，增强自我约束力。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提高个人职业素养和工作能力，增强职业竞争力。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树立良好榜样，为社会培养更多具有高尚品德的人才。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预防职务犯罪的措施和方法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定期开展法律法规宣传活动，提高员工对职务犯罪的认识和警惕性。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组织法律知识培训，加强员工对法律法规的理解和遵守。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建立法律咨询平台，为员工提供法律咨询和帮助。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加强法律法规宣传和教育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制定严格的内部控制制度，规范业务流程和操作规范。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建立内部审计和监督机制，定期对业务进行审查和监督。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设立举报机制，鼓励员工积极举报职务犯罪行为。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建立健全内部控制和监督机制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https://d.book118.com/798132143073006026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2024-09-03T22:04:47.071</cp:lastPrinted>
  <dcterms:created xsi:type="dcterms:W3CDTF">2024-09-03T14:04:47Z</dcterms:created>
  <dcterms:modified xsi:type="dcterms:W3CDTF">2024-09-03T14:04:49Z</dcterms:modified>
</cp:coreProperties>
</file>