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51C4D-1E2B-45D4-9792-446DDEEDC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43395-EFBD-46DE-BD3E-29D98BA4D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C187D-3457-4772-8590-1B28386E7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67047-DFCB-4464-B1C7-2996883F1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36DDCB-0D06-484A-BDC1-2B10340E8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334FA6-D7BC-416F-AF59-62440D93D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C2A6D9-C312-4520-854D-945873FF4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0F660-F91B-4C66-8542-B65BDDFB1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D1CBF-57F5-4E8D-AC20-C0A4C8170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C6D7A-6CAE-4AF2-AB18-9121DB332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C06C2-32A5-47A3-AAA2-168C4112F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301200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传染病科护士的学习方法与效果评估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9" b="7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提升传染病防控能力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传染病科护士作为防控传染病的重要力量，需要具备专业的知识和技能，以应对不断变化的传染病疫情。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适应医疗卫生事业发展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随着医疗卫生事业的不断发展，对传染病科护士的综合素质和专业技能要求也越来越高。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推动护士职业发展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通过学习和培训，传染病科护士可以不断提升自己的职业素养和综合能力，实现个人职业发展。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传染病科护士的角色和重要性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患者照护者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传染病科护士负责患者的日常照护，包括病情观察、治疗执行、心理支持等，是患者康复过程中的重要支持者。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感染者防控者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在传染病疫情发生时，传染病科护士负责感染者的隔离、防护和治疗，是防止疫情扩散的关键人物。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传染病科护士还承担着健康教育者的角色，向患者和公众普及传染病的预防和控制知识，提高公众的卫生意识和自我防护能力。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科研参与者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传染病科护士在临床实践中积累了丰富的经验和数据，可以为科研工作提供宝贵的支持和参与。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19" r="29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35" r="307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通过传统的面对面课堂教学，护士可以系统地学习传染病防控理论知识。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课堂学习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阅读专业教科书和参考书籍，有助于护士深入了解传染病的发病机理、治疗方法和防控措施。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教科书与参考书籍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传统学习方法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利用网络平台提供的在线课程，护士可以灵活安排学习时间，随时随地进行学习。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通过互联网搜索相关学术文献、研究报告和案例分析，护士可以获取最新的传染病防控信息和经验分享。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网络资源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通过参与临床实习，护士可以将所学的理论知识应用于实际工作中，提高实践能力和应对突发情况的能力。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定期进行模拟演练，如传染病爆发应急演练，有助于护士熟悉应对流程，提升应急处置能力。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656" r="26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实践学习方法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组织护士进行小组讨论，分享学习心得和经验，促进彼此之间的交流和合作。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共同分析传染病案例，探讨防控策略和治疗方案，有助于护士拓展思路和提升解决问题的能力。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理论知识考核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通过试卷、在线测试等方式，对护士掌握的理论知识进行定期考核，评估其学习成果。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学习进度跟踪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记录护士的学习进度，观察其是否能够按照计划完成学习任务，以及是否需要额外的辅导和支持。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技能操作评估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操作技能考核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对护士进行定期的技能操作考核，如注射、采血、穿脱隔离衣等，评估其技能操作的准确性和熟练程度。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模拟演练评估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通过模拟演练的方式，观察护士在模拟场景中的表现，评估其应对突发情况和解决实际问题的能力。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在实习期间，对护士的临床实践表现进行评估，包括与患者的沟通能力、病情观察能力、护理操作技能等。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临床实习表现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要求护士对实习期间遇到的典型案例进行分析和报告，评估其临床思维能力和问题解决能力。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案例分析报告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https://d.book118.com/798133012003006026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2024-09-02T23:04:17.418</cp:lastPrinted>
  <dcterms:created xsi:type="dcterms:W3CDTF">2024-09-02T15:04:17Z</dcterms:created>
  <dcterms:modified xsi:type="dcterms:W3CDTF">2024-09-02T15:04:19Z</dcterms:modified>
</cp:coreProperties>
</file>