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AFBF90-1CE3-4884-BDFE-AA2C7008A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18842-CAE4-4C5F-8121-A199D0B34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A42E3B-4132-4BEF-826C-8F632FABC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56BD81-6759-45D1-9F0B-7CB3805DC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C061BC-AEFE-4FAE-968F-E248FF883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70969D-2B51-475F-8C79-F947066D2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0BE3EC-7808-4F07-86DD-922680E46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37F403-F994-43A7-86ED-196A92C47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8FAB9E-F8CB-44CE-99AA-C92A804B4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A3A5E7-E8C0-42E6-AD2F-71C55C57B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99DCFA-B616-4ED6-8DCD-ECA7D0D2D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3302105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非正常情况应急处理课件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非正常情况概述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非正常情况应急处理流程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常见非正常情况及应对措施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非正常情况应急处理能力建设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非正常情况应急处理案例分析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非正常情况概述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非正常情况是指突发或异常的事件或状况，可能导致人员伤亡、财产损失或环境破坏。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根据发生原因和影响程度，非正常情况可分为自然灾害、事故灾难、公共卫生事件和社会安全事件等。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非正常情况的发生原因多种多样，包括自然因素、技术问题、人为失误和社会矛盾等。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非正常情况可能对人员生命安全、财产安全、环境安全和社会稳定造成严重影响。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发生原因与影响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预防非正常情况的发生是减少其影响的关键，包括加强监测预警、提高防范意识和采取必要的安全措施等。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应对非正常情况需要科学有效的应急预案和快速响应机制，以最大程度地减少人员伤亡和财产损失。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预防与应对的重要性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非正常情况应急处理流程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406" r="184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及时发现非正常情况的苗头，采取措施预防事态扩大。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通过监控系统、员工报告等多种途径，及时发现非正常情况，如设备故障、火灾等，并迅速确认情况，为后续应急响应提供依据。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预警与识别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应急响应启动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迅速启动应急预案，组织相关人员开展应急处置工作。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根据非正常情况的性质和严重程度，启动相应的应急预案，组织专业人员、志愿者等力量，分工合作，迅速开展应急处置工作。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采取有效措施控制事态发展，保障人员安全和减少财产损失。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根据非正常情况的具体情况，采取相应的处置措施，如灭火、疏散人员、抢修设备等，同时确保救援人员的安全，采取必要的防护措施。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紧急处置与救援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及时恢复正常的生产、工作和生活秩序，总结经验教训，完善应急预案。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在非正常情况得到控制后，及时开展事后恢复工作，如清理现场、修复设备等，尽快恢复正常生产、工作和生活秩序。同时对本次应急处置工作进行总结，分析成功经验和不足之处，完善应急预案和应对措施。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事后恢复与总结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常见非正常情况及应对措施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https://d.book118.com/798133021051006024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2024-08-31T11:38:40.649</cp:lastPrinted>
  <dcterms:created xsi:type="dcterms:W3CDTF">2024-08-31T03:38:40Z</dcterms:created>
  <dcterms:modified xsi:type="dcterms:W3CDTF">2024-08-31T03:38:42Z</dcterms:modified>
</cp:coreProperties>
</file>