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image" Target="../media/image2.png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3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image" Target="../media/image4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9D492-7952-4216-8C9E-47C5FEA34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62F76-562D-4E97-830F-11F78FF23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99D9D-2EB3-4ED4-9F57-49B6E6AF0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15FBD-80CA-4F80-A45C-7F301AED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DD83A-5696-45AD-8176-0DC6E6FD6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945CEA-9DB8-4451-A0F2-1D7304F26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DC8812-000E-4E18-B3D9-B5A43E094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3E610-CBF0-497D-BF28-AA3A069B3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C7F8B-469F-496A-A8CD-4E13D2821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ACE9C-FC23-4B46-A2ED-BF21A8BB2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862BB-75D6-4D70-AD0F-3F37FF55B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4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100584"/>
            <a:ext cx="9875520" cy="6757416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 userDrawn="1">
            <p:ph type="ctrTitle"/>
            <p:custDataLst>
              <p:tags r:id="rId4"/>
            </p:custDataLst>
          </p:nvPr>
        </p:nvSpPr>
        <p:spPr>
          <a:xfrm>
            <a:off x="838200" y="1656000"/>
            <a:ext cx="6443749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 userDrawn="1">
            <p:ph type="subTitle" idx="1"/>
            <p:custDataLst>
              <p:tags r:id="rId5"/>
            </p:custDataLst>
          </p:nvPr>
        </p:nvSpPr>
        <p:spPr>
          <a:xfrm>
            <a:off x="838200" y="3600000"/>
            <a:ext cx="6443749" cy="972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 userDrawn="1">
            <p:ph type="body" sz="quarter" idx="17" hasCustomPrompt="1"/>
            <p:custDataLst>
              <p:tags r:id="rId6"/>
            </p:custDataLst>
          </p:nvPr>
        </p:nvSpPr>
        <p:spPr>
          <a:xfrm>
            <a:off x="838200" y="4580116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5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6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5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24" y="941832"/>
            <a:ext cx="7854696" cy="591616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07440" y="783590"/>
            <a:ext cx="9991725" cy="1081405"/>
          </a:xfrm>
        </p:spPr>
        <p:txBody>
          <a:bodyPr anchor="t">
            <a:normAutofit/>
          </a:bodyPr>
          <a:lstStyle>
            <a:lvl1pPr algn="r">
              <a:defRPr sz="3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2395728"/>
            <a:ext cx="7013448" cy="4462272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057775" y="1308100"/>
            <a:ext cx="4749165" cy="1151890"/>
          </a:xfrm>
        </p:spPr>
        <p:txBody>
          <a:bodyPr lIns="0" bIns="71755" anchor="b" anchorCtr="0"/>
          <a:lstStyle>
            <a:lvl1pPr algn="l"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518947" y="1307928"/>
            <a:ext cx="2538632" cy="1152000"/>
          </a:xfrm>
        </p:spPr>
        <p:txBody>
          <a:bodyPr bIns="0" anchor="b" anchorCtr="0">
            <a:normAutofit/>
          </a:bodyPr>
          <a:lstStyle>
            <a:lvl1pPr marL="0" indent="0" algn="r">
              <a:buNone/>
              <a:defRPr sz="44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939925" y="100330"/>
            <a:ext cx="10250170" cy="675767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127373" y="1857635"/>
            <a:ext cx="599529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94435" y="4054787"/>
            <a:ext cx="2743200" cy="593032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.xml" /><Relationship Id="rId13" Type="http://schemas.openxmlformats.org/officeDocument/2006/relationships/image" Target="../media/image5.png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8"/>
          <p:cNvSpPr/>
          <p:nvPr userDrawn="1">
            <p:custDataLst>
              <p:tags r:id="rId12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png2x_b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t="77538"/>
          <a:stretch>
            <a:fillRect/>
          </a:stretch>
        </p:blipFill>
        <p:spPr>
          <a:xfrm>
            <a:off x="1524" y="5334000"/>
            <a:ext cx="12188952" cy="1524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 panose="02010609000101010101" charset="-122"/>
                <a:ea typeface="汉仪书宋二简" panose="02010609000101010101" charset="-122"/>
                <a:cs typeface="汉仪书宋二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 panose="02010609000101010101" charset="-122"/>
                <a:ea typeface="汉仪书宋二简" panose="02010609000101010101" charset="-122"/>
                <a:cs typeface="汉仪书宋二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 panose="02010609000101010101" charset="-122"/>
                <a:ea typeface="汉仪书宋二简" panose="02010609000101010101" charset="-122"/>
                <a:cs typeface="汉仪书宋二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>
              <a:lumMod val="50000"/>
            </a:schemeClr>
          </a:solidFill>
          <a:latin typeface="汉仪书宋二简" panose="02010609000101010101" charset="-122"/>
          <a:ea typeface="汉仪书宋二简" panose="02010609000101010101" charset="-122"/>
          <a:cs typeface="汉仪书宋二简" panose="02010609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600" kern="1200">
          <a:solidFill>
            <a:schemeClr val="accent1">
              <a:lumMod val="50000"/>
            </a:schemeClr>
          </a:solidFill>
          <a:latin typeface="汉仪书宋二简" panose="02010609000101010101" charset="-122"/>
          <a:ea typeface="汉仪书宋二简" panose="02010609000101010101" charset="-122"/>
          <a:cs typeface="汉仪书宋二简" panose="02010609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>
              <a:lumMod val="50000"/>
            </a:schemeClr>
          </a:solidFill>
          <a:latin typeface="汉仪书宋二简" panose="02010609000101010101" charset="-122"/>
          <a:ea typeface="汉仪书宋二简" panose="02010609000101010101" charset="-122"/>
          <a:cs typeface="汉仪书宋二简" panose="02010609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accent1">
              <a:lumMod val="50000"/>
            </a:schemeClr>
          </a:solidFill>
          <a:latin typeface="汉仪书宋二简" panose="02010609000101010101" charset="-122"/>
          <a:ea typeface="汉仪书宋二简" panose="02010609000101010101" charset="-122"/>
          <a:cs typeface="汉仪书宋二简" panose="02010609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accent1">
              <a:lumMod val="50000"/>
            </a:schemeClr>
          </a:solidFill>
          <a:latin typeface="汉仪书宋二简" panose="02010609000101010101" charset="-122"/>
          <a:ea typeface="汉仪书宋二简" panose="02010609000101010101" charset="-122"/>
          <a:cs typeface="汉仪书宋二简" panose="02010609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50" kern="1200">
          <a:solidFill>
            <a:schemeClr val="accent1">
              <a:lumMod val="50000"/>
            </a:schemeClr>
          </a:solidFill>
          <a:latin typeface="汉仪书宋二简" panose="02010609000101010101" charset="-122"/>
          <a:ea typeface="汉仪书宋二简" panose="02010609000101010101" charset="-122"/>
          <a:cs typeface="汉仪书宋二简" panose="02010609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305712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心理测试小游戏PPT课件大纲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PPT, a click to unlimited possibilities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6150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9000101010101" charset="-122"/>
                <a:sym typeface="+mn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9000101010101" charset="-122"/>
              <a:sym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6290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9000101010101" charset="-122"/>
              </a:rPr>
              <a:t>单击目录项标题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900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9198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9000101010101" charset="-122"/>
                <a:sym typeface="+mn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9000101010101" charset="-122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9338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9000101010101" charset="-122"/>
              </a:rPr>
              <a:t>心理测试小游戏介绍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900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150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9000101010101" charset="-122"/>
                <a:sym typeface="+mn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9000101010101" charset="-122"/>
              <a:sym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6290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9000101010101" charset="-122"/>
              </a:rPr>
              <a:t>心理测试小游戏的优缺点与未来发展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900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6150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9000101010101" charset="-122"/>
                <a:sym typeface="+mn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9000101010101" charset="-122"/>
              <a:sym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6290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9000101010101" charset="-122"/>
              </a:rPr>
              <a:t>心理测试小游戏的设计与实现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9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9198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9000101010101" charset="-122"/>
                <a:sym typeface="+mn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9000101010101" charset="-122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9338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9000101010101" charset="-122"/>
              </a:rPr>
              <a:t>心理测试小游戏的实际应用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9000101010101" charset="-122"/>
            </a:endParaRPr>
          </a:p>
        </p:txBody>
      </p:sp>
    </p:spTree>
    <p:custDataLst>
      <p:tags r:id="rId1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心理测试小游戏介绍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心理测试小游戏的定义和作用</a:t>
            </a:r>
            <a:endParaRPr lang="zh-CN" altLang="en-US"/>
          </a:p>
        </p:txBody>
      </p:sp>
      <p:sp>
        <p:nvSpPr>
          <p:cNvPr id="104894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应用：广泛应用于心理咨询、教育、人力资源等领域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特点：简单易操作，趣味性强，易于接受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定义：通过一系列有趣的小游戏，测试用户的心理状态和性格特点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作用：帮助用户了解自己的心理状态，提高自我认知能力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心理测试小游戏的分类和特点</a:t>
            </a:r>
            <a:endParaRPr lang="zh-CN" altLang="en-US"/>
          </a:p>
        </p:txBody>
      </p:sp>
      <p:sp>
        <p:nvSpPr>
          <p:cNvPr id="10490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类别：性格测试、智力测试、情绪测试等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特点：简单易行、趣味性强、结果直观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应用：自我认知、团队建设、人际交往等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注意事项：测试结果仅供参考，不能作为诊断依据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心理测试小游戏的发展历程和现状</a:t>
            </a:r>
            <a:endParaRPr lang="zh-CN" altLang="en-US"/>
          </a:p>
        </p:txBody>
      </p:sp>
      <p:sp>
        <p:nvSpPr>
          <p:cNvPr id="104906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发展：随着互联网的普及，心理测试小游戏逐渐成为人们了解自我、娱乐消遣的重要方式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起源：心理测试小游戏起源于20世纪初的心理学研究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现状：目前，心理测试小游戏已经发展成为全球范围内的热门话题，受到广大用户的喜爱和关注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趋势：未来，心理测试小游戏将继续发展，不断推出新的测试类型和玩法，以满足用户的多样化需求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心理测试小游戏的设计与实现</a:t>
            </a:r>
            <a:endParaRPr lang="zh-CN" altLang="en-US"/>
          </a:p>
        </p:txBody>
      </p:sp>
      <p:sp>
        <p:nvSpPr>
          <p:cNvPr id="10491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游戏目标与规则设计</a:t>
            </a:r>
            <a:endParaRPr lang="zh-CN" altLang="en-US"/>
          </a:p>
        </p:txBody>
      </p:sp>
      <p:sp>
        <p:nvSpPr>
          <p:cNvPr id="10491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目标：提高参与者的心理素质和自我认知能力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规则：参与者需要完成一系列心理测试任务，根据测试结果获得相应的分数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设计原则：趣味性、科学性、实用性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游戏流程：选择测试任务、完成测试任务、查看测试结果、获得反馈和建议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游戏内容与形式设计</a:t>
            </a:r>
            <a:endParaRPr lang="zh-CN" altLang="en-US"/>
          </a:p>
        </p:txBody>
      </p:sp>
      <p:sp>
        <p:nvSpPr>
          <p:cNvPr id="10492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游戏类型：选择适合心理测试的游戏类型，如问答、拼图、迷宫等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游戏主题：确定游戏的主题，如性格测试、情绪管理、人际关系等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游戏难度：根据目标受众设置合适的游戏难度，如简单、中等、困难等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游戏界面：设计简洁、清晰的游戏界面，便于用户理解和操作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游戏反馈：提供及时的游戏反馈，如得分、排名、建议等，以增强用户的参与感和成就感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游戏更新：定期更新游戏内容，以保持用户的新鲜感和参与度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游戏界面与交互设计</a:t>
            </a:r>
            <a:endParaRPr lang="zh-CN" altLang="en-US"/>
          </a:p>
        </p:txBody>
      </p:sp>
      <p:sp>
        <p:nvSpPr>
          <p:cNvPr id="10492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游戏界面设计：简洁明了，易于操作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游戏元素：色彩、形状、动画等元素的运用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9000101010101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反馈机制：用户操作后的反馈和提示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交互设计：用户友好，易于理解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https://d.book118.com/798133057123006022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SLIDE_ID" val="custom2023120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9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1"/>
  <p:tag name="KSO_WM_UNIT_DIAGRAM_ISNUMVISUAL" val="0"/>
  <p:tag name="KSO_WM_UNIT_DIAGRAM_ISREFERUNIT" val="0"/>
  <p:tag name="KSO_WM_UNIT_HIGHLIGHT" val="0"/>
  <p:tag name="KSO_WM_UNIT_ID" val="custom2023120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120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1"/>
  <p:tag name="KSO_WM_UNIT_DIAGRAM_ISNUMVISUAL" val="0"/>
  <p:tag name="KSO_WM_UNIT_DIAGRAM_ISREFERUNIT" val="0"/>
  <p:tag name="KSO_WM_UNIT_HIGHLIGHT" val="0"/>
  <p:tag name="KSO_WM_UNIT_ID" val="custom2023120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1"/>
  <p:tag name="KSO_WM_UNIT_DIAGRAM_ISNUMVISUAL" val="0"/>
  <p:tag name="KSO_WM_UNIT_DIAGRAM_ISREFERUNIT" val="0"/>
  <p:tag name="KSO_WM_UNIT_HIGHLIGHT" val="0"/>
  <p:tag name="KSO_WM_UNIT_ID" val="custom2023120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120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4">
      <a:dk1>
        <a:srgbClr val="000000"/>
      </a:dk1>
      <a:lt1>
        <a:srgbClr val="FFFFFF"/>
      </a:lt1>
      <a:dk2>
        <a:srgbClr val="00480C"/>
      </a:dk2>
      <a:lt2>
        <a:srgbClr val="F5FFF6"/>
      </a:lt2>
      <a:accent1>
        <a:srgbClr val="55D228"/>
      </a:accent1>
      <a:accent2>
        <a:srgbClr val="60A873"/>
      </a:accent2>
      <a:accent3>
        <a:srgbClr val="55A59A"/>
      </a:accent3>
      <a:accent4>
        <a:srgbClr val="9CDA00"/>
      </a:accent4>
      <a:accent5>
        <a:srgbClr val="F84949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汉仪书宋二简" panose="02010609000101010101" charset="-122"/>
        <a:ea typeface="汉仪书宋二简" panose="02010609000101010101" charset="-122"/>
        <a:cs typeface="Arial"/>
      </a:majorFont>
      <a:minorFont>
        <a:latin typeface="汉仪书宋二简" panose="02010609000101010101" charset="-122"/>
        <a:ea typeface="汉仪书宋二简" panose="02010609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汉仪书宋二简</vt:lpstr>
      <vt:lpstr>微软雅黑</vt:lpstr>
      <vt:lpstr>宋体</vt:lpstr>
      <vt:lpstr>Office Theme</vt:lpstr>
      <vt:lpstr>心理测试小游戏PPT课件大纲</vt:lpstr>
      <vt:lpstr>目录</vt:lpstr>
      <vt:lpstr>添加章节标题</vt:lpstr>
      <vt:lpstr>心理测试小游戏介绍</vt:lpstr>
      <vt:lpstr>心理测试小游戏的定义和作用</vt:lpstr>
      <vt:lpstr>心理测试小游戏的分类和特点</vt:lpstr>
      <vt:lpstr>心理测试小游戏的发展历程和现状</vt:lpstr>
      <vt:lpstr>心理测试小游戏的设计与实现</vt:lpstr>
      <vt:lpstr>游戏目标与规则设计</vt:lpstr>
      <vt:lpstr>游戏内容与形式设计</vt:lpstr>
      <vt:lpstr>游戏界面与交互设计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2024-08-29T01:18:30.735</cp:lastPrinted>
  <dcterms:created xsi:type="dcterms:W3CDTF">2024-08-28T17:18:30Z</dcterms:created>
  <dcterms:modified xsi:type="dcterms:W3CDTF">2024-08-28T17:18:33Z</dcterms:modified>
</cp:coreProperties>
</file>