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0B8924-98BF-434F-9AA8-00F02608E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EDF18-9AD0-411C-8A66-937AE29BD9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68B33B-8872-4323-A4F7-C9494D4858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D30339-EC96-4E6B-A872-6B48BB4D2C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90F318-12E2-40D1-8332-E04A6F5C56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AE75CC-FCE5-49D3-A028-D1E67D8460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E444A0-2B7B-4A9C-A754-DB05CFCCDB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3536CA-C0E5-4DBA-B58F-124B21E7F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FC145-64A9-4215-8B86-68B486C4F4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75D2D-6427-451F-9413-9BC26CFEDC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8D41E-8618-4504-9D9E-37951874F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33070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汽车后市场行业：掌握顾客汽车维修心理</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汽车后市场概述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顾客汽车维修心理分析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掌握顾客汽车维修心理的重要性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如何掌握顾客汽车维修心理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案例分析：成功的汽车维修企业如何掌握顾客心理</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汽车后市场概述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汽车后市场的定义</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汽车后市场是指汽车销售以后，围绕汽车使用过程中的各种服务，它涵盖了消费者买车后所需要的一切服务。</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多样性</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汽车后市场提供的服务种类繁多，包括维修、保养、美容、租赁、保险等。</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周期性</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汽车后市场的服务需求具有一定的周期性，与汽车的使用寿命和维修周期相关。</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专业性</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汽车后市场的服务需要专业知识和技能，如维修、保养等。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汽车后市场的定义与特点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00" r="31000"/>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个性化服务</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随着消费者需求的多样化，汽车后市场将提供更多个性化的服务，满足不同消费者的需求。</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智能化服务</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随着科技的发展，汽车后市场将引入更多的智能化服务，如智能诊断、远程服务等。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品牌化服务</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汽车后市场将出现更多的品牌化服务，提供更可靠、专业的服务。</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汽车后市场的发展趋势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汽车后市场的服务质量是竞争的关键因素，提供优质、专业的服务才能赢得消费者的信任。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服务质量竞争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价格竞争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渠道竞争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在汽车后市场中，价格也是竞争的重要因素之一，合理的定价策略是赢得市场份额的关键。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随着互联网的发展，线上渠道成为汽车后市场的重要战场，建立线上服务平台是必要的战略。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汽车后市场的竞争格局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顾客汽车维修心理分析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顾客对汽车维修的认知程度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顾客对汽车维修的认知程度决定了他们对维修的需求和期望。了解顾客的认知程度可以帮助企业更好地定位服务内容和满足顾客需求。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顾客对汽车维修信息的获取途径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了解顾客获取汽车维修信息的途径，有助于企业制定更有效的宣传策略和提升品牌知名度。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顾客对汽车维修的认知心理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顾客对汽车维修的情感态度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顾客对汽车维修的情感态度会影响他们的消费决策和忠诚度。企业应关注顾客的情感需求，提供贴心、专业的服务，以增强顾客的信任感和忠诚度。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顾客对汽车维修的期望与偏好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了解顾客的期望与偏好有助于企业提供更符合顾客需求的个性化服务，提升顾客满意度。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顾客对汽车维修的情感心理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顾客选择汽车维修服务的行为模式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了解顾客选择汽车维修服务的行为模式，有助于企业制定更具针对性的营销策略和提升客户转化率。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顾客对汽车维修价格的敏感度</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了解顾客对汽车维修价格的敏感度，可以帮助企业制定合理的价格策略，提高市场竞争力。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顾客对汽车维修的行为心理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掌握顾客汽车维修心理的重要性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https://d.book118.com/798133070072006031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2024-09-08T12:42:43.481</cp:lastPrinted>
  <dcterms:created xsi:type="dcterms:W3CDTF">2024-09-08T04:42:43Z</dcterms:created>
  <dcterms:modified xsi:type="dcterms:W3CDTF">2024-09-08T04:42:45Z</dcterms:modified>
</cp:coreProperties>
</file>