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3E9D2-A098-4041-8AAB-A412EF27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6D0F-7AFE-486C-B8A6-711E3FB4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C5ED2-C254-4B29-AB4A-0EBC43ED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BC8FE-2FAF-4148-B0DC-2368016C8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88845-2B74-4579-B607-1749EAA9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CF9C2-C5BD-44A1-8440-145E324A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9F75A-6535-4271-BA4E-96811378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9FF77-08CC-46EF-B61E-8165D7D5D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07CB7-F1EB-4828-9FA6-E1165B53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CF9F3-C68D-441F-9A58-642C633F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6F79F-A7A5-4A99-8BE3-6C712AB7C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106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水利公司人力资源部副职的竞聘演讲稿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个人背景与优势介绍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对人力资源部副职岗位的理解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竞聘该岗位的原因和动机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在该岗位上如何发挥作用和价值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针对公司未来发展和挑战提出建议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展示自己具备领导能力和团队协作精神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个人背景与优势介绍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硕士学历，人力资源管理专业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具备扎实的人力资源管理理论知识，能够熟练掌握人力资源规划、招聘、培训、绩效管理等各个模块。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持有国家一级人力资源管理师证书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通过国家权威认证，具备专业的人力资源管理实践能力和职业素养。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先后在多家知名企业从事人力资源管理工作，积累了丰富的实践经验和案例。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曾主导公司的人才梯队建设、绩效管理体系优化等项目，取得了显著的成果和效益。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成功主导多个重要项目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8年人力资源工作经验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优秀的沟通协调能力：具备较强的沟通技巧和协作能力，能够与不同层级的员工进行有效的沟通和协作。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敏锐的市场洞察力：对人才市场和行业趋势有敏锐的洞察力，能够为公司的招聘和人才储备提供有价值的建议。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强大的学习能力和创新精神：始终保持学习的热情和创新的精神，能够不断适应和应对市场变化和公司发展的需求。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上所述，我具备丰富的教育背景、专业技能和工作经验，以及优秀的个人特长和优势，能够胜任水利公司人力资源部副职的岗位。如果能够获得大家的信任和支持，我将全力以赴，为公司的发展贡献自己的力量。谢谢大家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对人力资源部副职岗位的理解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水利公司人力资源部副职，首要职责是协助部门领导制定并执行人力资源管理策略，确保公司人力资源的高效利用和合理配置。同时，需要参与制定人力资源规划、招聘、培训、绩效管理等各项政策，并监督实施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在具体工作中，需要负责组织并参与各类人力资源项目，如招聘选拔、员工培训、薪酬福利管理等，确保各项人力资源工作符合公司战略发展需要。此外，还需协助处理员工关系问题，维护良好的劳动关系。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具备扎实的人力资源管理理论知识，熟悉人力资源相关法律法规及政策，能够运用现代人力资源管理工具和方法。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善于与员工及各部门进行有效沟通，能够协调处理各种人力资源问题，确保政策的顺利执行。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具备一定的领导才能，能够带领团队完成各项工作任务，同时具备良好的团队协作精神，与团队成员共同努力实现目标。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具备创新思维，能够不断提出改进人力资源管理的新思路和新方法。同时具备较强的学习能力，能够持续学习新知识、新技能，不断提升自身综合素质。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领导力与团队协作能力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创新思维与学习能力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所需能力及素质要求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与其他部门协作关系说明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与直线经理的协作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与直线经理密切合作，共同制定并执行员工招聘、培训、绩效管理等政策，确保各项人力资源工作符合业务需求。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与其他支持部门的协作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与行政、财务等支持部门保持良好合作关系，协调处理相关人力资源问题，如员工福利、薪酬发放等。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与公司高层的协作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向公司高层汇报人力资源工作进展情况，提供决策支持和建议，参与公司战略规划的制定和实施。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竞聘该岗位的原因和动机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03" r="289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62" r="382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对水利行业的热爱和认同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我对水利行业有着深厚的感情，认同其社会价值和发展前景，愿意为之奋斗。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水利是国民经济的基础产业，对于保障国家水安全、推动经济社会发展具有重要作用。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愿意为公司发展贡献力量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水利公司作为一个大型企业，需要不断发展和壮大，以适应国家战略和市场需求。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我愿意充分发挥自己的专业能力和经验，为公司的发展贡献自己的力量。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https://d.book118.com/798133106137006036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2024-09-16T11:45:11.635</cp:lastPrinted>
  <dcterms:created xsi:type="dcterms:W3CDTF">2024-09-16T03:45:11Z</dcterms:created>
  <dcterms:modified xsi:type="dcterms:W3CDTF">2024-09-16T03:45:13Z</dcterms:modified>
</cp:coreProperties>
</file>