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817F0-A926-42B5-A3E9-E5D160901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30146-2625-4B7A-BF81-62E61103F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AB2C1-1EBE-4772-8185-2FEC02C4C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9CA22-F621-47F9-83C7-293578616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A15987-D4DA-4689-A6E6-391F7F4A0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13A796-F8DC-4D56-8EB5-7B4B855A2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4A5B91-C2EC-4EE2-8B80-641C6ADFB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D97DA-70ED-4B47-A5B7-ED5D5B7FC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FDAD8-086A-4F7A-87DC-281823345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22E9D-63A7-4471-9A5D-DC14A35A7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2D62B-4EB8-4D08-9F34-76029E60A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3107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指检在肠道免疫性疾病中的角色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指检的定义与原理
 肠道免疫性疾病的概述
 指检在诊断中的应用
 指检对疾病进展的监测
 指检对治疗方案的影响
 指检的局限性与挑战
 指检与其他检测方法的比较
 指检的未来研究方向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指检在肠道免疫性疾病中的角色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指检，全称为直肠指检（Digital Rectal Examination, DRE），是一种通过医生手指对患者的直肠进行触诊的检查方法。</a:t>
            </a:r>
          </a:p>
          <a:p>
            <a:r>
              <a:t>2. 该检查可以评估直肠壁的紧张度、触痛、肿块、异物以及前列腺的大小和硬度等情况。</a:t>
            </a:r>
          </a:p>
          <a:p>
            <a:r>
              <a:t>3. 指检是诊断多种疾病的重要手段，尤其在肠道免疫性疾病中，如炎症性肠病、直肠癌等的初步筛查中具有重要价值。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指检的原理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指检的原理基于触觉感知，医生通过戴上手套的手指插入患者的肛门内，对直肠及其周围组织进行触诊。</a:t>
            </a:r>
          </a:p>
          <a:p>
            <a:r>
              <a:t>2. 通过触诊，医生能够感受到直肠壁的异常变化，如肿块、硬结或疼痛点，从而为临床诊断提供重要信息。</a:t>
            </a:r>
          </a:p>
          <a:p>
            <a:r>
              <a:t>3. 指检的结果通常需要结合其他临床检查结果，如血液检查、影像学检查等，以形成全面的诊断。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指检的操作流程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指检前需对患者进行充分的沟通，解释检查的目的和过程，以减少患者的紧张情绪。</a:t>
            </a:r>
          </a:p>
          <a:p>
            <a:r>
              <a:t>2. 患者通常采取左侧卧位或膝胸位，以便于医生进行检查。</a:t>
            </a:r>
          </a:p>
          <a:p>
            <a:r>
              <a:t>3. 医生戴上手套并涂抹润滑剂后，缓慢地将手指插入肛门，按照一定的顺序和方向进行触诊。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指检在肠道免疫性疾病中的应用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在炎症性肠病（包括克罗恩病和溃疡性结肠炎）的诊断中，指检可以发现直肠壁的触痛或肿块。</a:t>
            </a:r>
          </a:p>
          <a:p>
            <a:r>
              <a:t>2. 对于疑似结直肠癌的患者，指检可以初步评估直肠肿瘤的存在与否，尽管其敏感性和特异性有限。</a:t>
            </a:r>
          </a:p>
          <a:p>
            <a:r>
              <a:t>3. 指检还可以发现肛裂、肛瘘等其他肠道免疫相关病变。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指检的局限性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指检只能检查到直肠和部分乙状结肠，对于更上段的结肠病变无法触及。</a:t>
            </a:r>
          </a:p>
          <a:p>
            <a:r>
              <a:t>2. 由于受到手指长度和触觉的限制，较小的病变可能难以被发现。</a:t>
            </a:r>
          </a:p>
          <a:p>
            <a:r>
              <a:t>3. 指检结果受医生经验影响较大，可能存在假阳性或假阴性的情况。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随着医疗技术的进步，指检与其他检查手段的结合使用越来越普遍，以提高诊断的准确性。</a:t>
            </a:r>
          </a:p>
          <a:p>
            <a:r>
              <a:t>2. 人工智能辅助诊断系统的开发，有望提高指检结果的解读效率和准确性。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肠道免疫性疾病的概述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指检在肠道免疫性疾病中的角色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肠道免疫性疾病的概述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肠道免疫性疾病概述：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定义与分类：肠道免疫性疾病是指一类主要影响肠道免疫系统，导致肠道功能紊乱的疾病。它们可以大致分为炎症性肠病（如克罗恩病和溃疡性结肠炎）、肠易激综合征以及其他肠道自身免疫疾病。</a:t>
            </a:r>
          </a:p>
          <a:p>
            <a:r>
              <a:t>2. 病理生理机制：这些疾病通常涉及肠道黏膜屏障受损、免疫细胞异常激活以及炎症介质过度产生。遗传因素、环境因素、微生物群落失衡及免疫系统失调均可能参与其发病过程。</a:t>
            </a:r>
          </a:p>
          <a:p>
            <a:r>
              <a:t>3. 流行病学：肠道免疫性疾病的发病率在全球范围内呈上升趋势，可能与生活方式的改变、饮食习惯、环境污染以及遗传易感性的增加有关。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诊断方法：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临床表现：患者常表现为腹痛、腹泻、体重下降等症状，但具体表现因疾病种类而异。</a:t>
            </a:r>
          </a:p>
          <a:p>
            <a:r>
              <a:t>2. 实验室检查：血液、粪便样本分析可帮助评估炎症程度和排除其他病因。</a:t>
            </a:r>
          </a:p>
          <a:p>
            <a:r>
              <a:t>3. 影像学检查：内镜检查和影像学技术如CT、MRI有助于评估肠道病变的范围和严重程度。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肠道免疫性疾病的概述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治疗策略：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药物治疗：非甾体抗炎药、免疫调节剂和生物制剂是治疗肠道免疫性疾病的常用药物。</a:t>
            </a:r>
          </a:p>
          <a:p>
            <a:r>
              <a:t>2. 营养支持：对于部分患者，饮食调整和营养补充可能有助于改善症状。</a:t>
            </a:r>
          </a:p>
          <a:p>
            <a:r>
              <a:t>3. 手术治疗：在疾病严重或药物无效的情况下，可能需要手术切除病变组织。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预后与管理：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长期管理：肠道免疫性疾病往往需要长期管理，包括定期监测病情变化和调整治疗方案。</a:t>
            </a:r>
          </a:p>
          <a:p>
            <a:r>
              <a:t>2. 生活质量：患者教育和生活方式调整对提高患者生活质量至关重要。</a:t>
            </a:r>
          </a:p>
          <a:p>
            <a:r>
              <a:t>3. 研究进展：随着对肠道免疫性疾病认识的深入，新的治疗方法正在不断研发中，例如基于微生物群的疗法和基因编辑技术。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肠道免疫性疾病的概述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健康生活方式：均衡饮食、适量运动和避免烟酒等不健康生活习惯可降低患病风险。</a:t>
            </a:r>
          </a:p>
          <a:p>
            <a:r>
              <a:t>2. 早期识别风险因素：对于有家族病史的人群，定期进行健康检查有助于早期发现和治疗。</a:t>
            </a:r>
          </a:p>
          <a:p>
            <a:r>
              <a:t>3. 公共健康教育：提高公众对肠道免疫性疾病的认识，促进及时就医和规范治疗。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研究前沿：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精准医疗：通过基因组学、蛋白质组学和代谢组学的研究，为个体化治疗方案提供依据。</a:t>
            </a:r>
          </a:p>
          <a:p>
            <a:r>
              <a:t>2. 微生态干预：研究肠道菌群与肠道免疫性疾病之间的相互作用，开发基于益生菌和粪菌移植的治疗手段。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预防策略：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指检在诊断中的应用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指检在肠道免疫性疾病中的角色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指检在诊断中的应用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指检在诊断中的应用：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指检作为非侵入性的检查方法，对于初步评估肠道疾病具有重要作用。通过医生直接触摸直肠和乙状结肠的粘膜，可以感知到异常如肿块、硬结或疼痛点，从而为临床诊断提供线索。</a:t>
            </a:r>
          </a:p>
          <a:p>
            <a:r>
              <a:t>2. 指检有助于发现直肠和乙状结肠的疾病，例如直肠炎、直肠癌、息肉等。尽管其敏感性可能不如内窥镜或影像学检查，但在某些情况下，它可以提供初步的诊断依据。</a:t>
            </a:r>
          </a:p>
          <a:p>
            <a:r>
              <a:t>3. 指检还可以用于评估肠道疾病的严重性，如炎症的程度、肿瘤的大小和位置等。此外，指检过程中可获取组织样本进行活检，以进一步明确诊断。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指检与内窥镜技术的比较：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指检相较于内窥镜技术更为简单、快速且成本较低，但它的视野有限，无法观察整个大肠的情况。因此，当指检结果提示异常时，通常会建议患者接受内窥镜检查以获得更全面的诊断信息。</a:t>
            </a:r>
          </a:p>
          <a:p>
            <a:r>
              <a:t>2. 内窥镜技术能够提供病变的详细图像，允许医生进行更精确的评估和治疗。然而，内窥镜是一种侵入性检查，存在一定的风险和并发症，如出血、感染等。</a:t>
            </a:r>
          </a:p>
          <a:p>
            <a:r>
              <a:t>3. 在肠道免疫性疾病的诊断中，指检可以作为初步筛查工具，而内窥镜则适用于进一步的诊断和评估。两者的结合使用可以提高诊断的准确性和全面性。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指检在诊断中的应用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指检在炎症性肠病中的应用：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指检是评估炎症性肠病（IBD）病情的重要方法之一，尤其对于克罗恩病和溃疡性结肠炎的患者。医生可以通过触诊来感受肠壁的紧张度、质地和疼痛程度，判断炎症的活动性和范围。</a:t>
            </a:r>
          </a:p>
          <a:p>
            <a:r>
              <a:t>2. 指检可以帮助确定炎症是否局限于直肠，或者已经扩展到结肠的其他部位。这对于制定治疗方案和监测疾病进展具有重要意义。</a:t>
            </a:r>
          </a:p>
          <a:p>
            <a:r>
              <a:t>3. 尽管指检不能提供关于炎症性肠病的完整图像，但它可以作为一种补充手段，与其他检查方法（如内窥镜、影像学检查）一同用于监测和评估IBD患者的病情。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指检在结直肠癌筛查中的应用：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指检是结直肠癌筛查的基本程序之一。通过触诊可以发现直肠内的肿瘤，尤其是当其位于较低位置时。据统计，约有一半以上的直肠癌可以在指检中被触及。</a:t>
            </a:r>
          </a:p>
          <a:p>
            <a:r>
              <a:t>2. 尽管指检对结直肠癌的检出率有限，但它仍然是一种简单、经济且有效的筛查方法。特别是对于高风险人群，如年龄较大或有家族遗传史的个体，定期进行指检有助于早期发现病变。</a:t>
            </a:r>
          </a:p>
          <a:p>
            <a:r>
              <a:t>3. 指检的局限性在于它无法检测到位于较高位置的结肠肿瘤。因此，在指检未发现异常的情况下，仍推荐进行其他更全面的筛查方法，如粪便潜血试验、结肠镜检查等。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指检在诊断中的应用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指检在肠道功能性疾病中的应用：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指检对于评估肠道功能性疾病，如便秘、腹泻、肠易激综合症等也有一定的帮助。通过触诊可以了解肠壁的紧张度和蠕动情况，判断是否存在肠道运动功能障碍。</a:t>
            </a:r>
          </a:p>
          <a:p>
            <a:r>
              <a:t>2. 指检还可以辅助诊断出口梗阻性疾病，如直肠前突、直肠黏膜内脱垂等。这些疾病常常导致排便困难，通过指检可以感受到异常的解剖结构或感觉。</a:t>
            </a:r>
          </a:p>
          <a:p>
            <a:r>
              <a:t>3. 对于功能性肠道疾病，指检通常作为综合诊断的一部分，与其他检查方法（如胃肠动力学检查、影像学检查）相结合，以提高诊断的准确性并指导治疗。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指检在儿童肠道疾病中的应用：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指检在儿童肠道疾病的诊断中同样具有重要价值。由于儿童的肠道疾病可能与成人有所不同，且内窥镜等检查可能存在难度和风险，指检成为了一种重要的补充手段。</a:t>
            </a:r>
          </a:p>
          <a:p>
            <a:r>
              <a:t>2. 通过指检可以评估儿童腹痛的原因，如肠套叠、阑尾炎等急腹症。同时，对于慢性肠道疾病，如炎症性肠病或功能性胃肠病，指检也有助于了解病变的性质和范围。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指检对疾病进展的监测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指检在肠道免疫性疾病中的角色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指检对疾病进展的监测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指检在炎症性肠病监测中的应用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指检作为非侵入性检查方法，能够直观评估炎症性肠病（IBD）患者的直肠和乙状结肠病变情况，如黏膜的充血、水肿、溃疡及瘢痕形成等，对于疾病的活动性判断具有重要价值。</a:t>
            </a:r>
          </a:p>
          <a:p>
            <a:r>
              <a:t>2. 通过定期指检，医生可以监测到IBD患者病情的变化，如病变范围的扩大或缩小，以及新发病灶的出现，从而及时调整治疗方案，有效控制疾病进展。</a:t>
            </a:r>
          </a:p>
          <a:p>
            <a:r>
              <a:t>3. 指检结果与内镜检查结果具有较高的一致性，可作为内镜检查的补充手段，尤其适用于无法承受内镜检查的患者，以实现对疾病状态的连续监控。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指检在克罗恩病监测中的作用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克罗恩病（CD）是一种全胃肠道均可受累的疾病，指检主要用于评估病变累及的低位肠道部分。通过触诊可发现肠壁的增厚、结节、狭窄等改变，有助于了解病变的范围和程度。</a:t>
            </a:r>
          </a:p>
          <a:p>
            <a:r>
              <a:t>2. 指检对于监测克罗恩病的并发症，如肛周病变、瘘管形成等具有重要意义。及时发现并处理这些并发症，可以降低患者的痛苦和手术风险。</a:t>
            </a:r>
          </a:p>
          <a:p>
            <a:r>
              <a:t>3. 指检还可以辅助药物治疗效果的评估，当指检结果显示病变改善时，通常意味着治疗措施是有效的；反之，则需要调整治疗方案。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https://d.book118.com/798133107142006041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指检的定义与原理</vt:lpstr>
      <vt:lpstr> 指检的定义与原理</vt:lpstr>
      <vt:lpstr> 指检的定义与原理</vt:lpstr>
      <vt:lpstr> 指检的定义与原理</vt:lpstr>
      <vt:lpstr> 肠道免疫性疾病的概述</vt:lpstr>
      <vt:lpstr> 肠道免疫性疾病的概述</vt:lpstr>
      <vt:lpstr> 肠道免疫性疾病的概述</vt:lpstr>
      <vt:lpstr> 肠道免疫性疾病的概述</vt:lpstr>
      <vt:lpstr> 指检在诊断中的应用</vt:lpstr>
      <vt:lpstr> 指检在诊断中的应用</vt:lpstr>
      <vt:lpstr> 指检在诊断中的应用</vt:lpstr>
      <vt:lpstr> 指检在诊断中的应用</vt:lpstr>
      <vt:lpstr> 指检对疾病进展的监测</vt:lpstr>
      <vt:lpstr> 指检对疾病进展的监测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2024-09-20T21:03:14.811</cp:lastPrinted>
  <dcterms:created xsi:type="dcterms:W3CDTF">2024-09-20T13:03:14Z</dcterms:created>
  <dcterms:modified xsi:type="dcterms:W3CDTF">2024-09-20T13:03:16Z</dcterms:modified>
</cp:coreProperties>
</file>