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E465A-4383-41F2-AA39-F8ABC0490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FAC0C-02E8-4544-B58C-0ED6F6021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E7279-5048-49D7-AEA0-C5DA26F42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997F8-9BC3-4E12-ABB4-7CD69249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31E831-C4B5-4CFE-AF95-AD1CA9C95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8DDAF-1DF9-4B55-B1C5-477CE921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12BE0-6098-4197-AE8B-532FC565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984B9-7AFE-41E4-A447-C95524E31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71E19-F9E3-4570-AB68-A52718FF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455C3-9268-4284-A67E-3B7EFDB7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FCEF5-A1F6-47DA-BEF9-D5A804091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313414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肺癌分型内科护理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肺癌分型内科护理原则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肺癌分型内科护理方法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肺癌分型内科护理案例分析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肺癌分型内科护理的未来展望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肺癌分型的定义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肺癌分型有助于指导临床治疗和预后评估，为患者提供更加精准的治疗方案。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肺癌分型是指根据肺癌的生物学特性、组织学形态、临床表现和预后等因素，将肺癌分为不同的类型。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肺癌分型的意义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肺癌分型是肺癌治疗的基础，不同类型的肺癌具有不同的生物学特性和预后，因此需要根据肺癌分型制定相应的治疗方案。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肺癌分型有助于提高肺癌治疗的针对性和有效性，降低治疗风险，提高患者的生存率和生活质量。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根据肺癌的生物学特性，可分为非小细胞肺癌和小细胞肺癌两大类。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根据肺癌的分期，可分为早期、中期和晚期肺癌。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046" r="804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根据组织学形态，肺癌可分为鳞状细胞癌、腺癌、腺鳞癌、小细胞癌等类型。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肺癌分型的标准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肺癌分型内科护理原则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肺癌分型内科护理的基本原则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017" r="180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严格遵循医生的治疗方案，确保按时按量给药，不擅自更改药物或剂量。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密切监测患者的生命体征，如体温、呼吸、心率等，以及症状变化，及时向医生反馈。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协助患者排痰、咳嗽，保持呼吸道通畅，预防肺部感染。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根据患者的营养状况和需求，制定合理的饮食计划，保证营养摄入。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关注患者的心理状态，提供心理支持和疏导，帮助患者树立战胜疾病的信心。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评估患者的疼痛程度，遵医嘱给予适当的镇痛药物，缓解患者痛苦。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根据患者的身体状况和医生的指导，进行适当的康复训练，促进身体功能的恢复。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对患者家属进行必要的培训和指导，让他们了解护理要点，以便在家中继续进行护理。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肺癌分型内科护理的个性化原则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注意预防和处理各种并发症，如肺部感染、心脏疾病等。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记录护理日志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按照医生的建议定期进行复查，以便及时发现病情变化。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详细记录患者的护理情况，包括生命体征、症状变化、护理措施等，以便分析和总结。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肺癌分型内科护理的注意事项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肺癌分型内科护理方法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https://d.book118.com/798133134140006027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2024-09-06T01:28:40.926</cp:lastPrinted>
  <dcterms:created xsi:type="dcterms:W3CDTF">2024-09-05T17:28:40Z</dcterms:created>
  <dcterms:modified xsi:type="dcterms:W3CDTF">2024-09-05T17:28:42Z</dcterms:modified>
</cp:coreProperties>
</file>