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879FCA-DFA0-4769-8217-471D8890EA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9E9E6-5D89-4814-8A74-D16534F74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5021C6-45BA-4791-BC11-A89BAAC0C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F5E17E-3D23-47DB-BD91-F15FA122E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18B51C-8959-4FFA-8527-9C71A9C96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655469-5307-4093-9DC4-4B582B32B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25AD83-1C6E-4BE2-8758-EEE577605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525D3D-6B8C-4098-99F6-C221E93BE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31665B-BD37-48DF-A084-4303546AE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915A9-42B3-41D9-8E21-0D4A23F3B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F5904-836A-4481-B829-BE759FD65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331351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垃圾分类垃圾回收模板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垃圾回收技术与方法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垃圾回收产业发展前景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指按照垃圾的成分、属性、利用价值、对环境影响及现有处理方式，将其分离成不同类别的若干种类。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实现垃圾减量化、资源化和无害化，促进经济、社会和环境协调发展。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近年来，我国加速推进垃圾分类工作，多个城市出台相关法规和政策，引导居民参与垃圾分类。但总体上，我国垃圾分类仍处于初级阶段，存在分类不彻底、回收利用率低等问题。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许多发达国家在垃圾分类方面已取得显著成效。例如，日本、德国等国家通过完善的法律法规、精细化的分类标准和广泛的宣传教育，实现了垃圾的高效分类和资源化利用。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国家层面政策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《固体废物污染环境防治法》、《城市生活垃圾分类及其评价标准》等法规和标准，为垃圾分类提供了法律保障和技术支持。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地方层面政策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各地政府结合实际，制定了一系列地方性法规和政策，如《上海市生活垃圾管理条例》等，推动垃圾分类工作落地实施。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针对不同行业和领域，制定了相应的垃圾分类和回收标准，如《废纸分类等级规范》、《废塑料分类与代码》等，为各类垃圾的规范化管理提供了依据。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政策法规及标准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垃圾回收技术与方法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24" r="16724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通过人工对垃圾进行分类，挑选出可回收物。这种方式效率低下，成本较高，且存在卫生问题。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人工分选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利用机械设备对垃圾进行破碎、筛分等处理，分离出不同种类的垃圾。这种方式效率较高，但噪音和能耗较大。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机械分选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根据垃圾中不同物质的比重差异，通过重力作用进行分离。这种方式适用于分离较重和较轻的垃圾。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重力分选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传统回收方式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磁选技术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利用磁力作用对垃圾中的金属进行分离。这种方式适用于回收金属类垃圾，如废钢铁、铝制品等。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光学分选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利用光学原理，通过光谱分析等技术识别垃圾中的不同物质，并进行自动分类。这种方式精度高、速度快，但需要专业的设备和技术支持。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利用微生物或酶等生物制剂对有机垃圾进行分解处理，转化为肥料或能源。这种方式环保、可持续，但需要专业的生物技术和设备支持。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5957" b="595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4297" r="4297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现代科技应用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互联网+回收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通过线上平台预约、线下上门回收的方式，提高回收效率和便捷性。同时，结合大数据分析，优化回收路线和资源利用。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押金制度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在购买商品时收取一定押金，鼓励消费者在使用后将商品包装等可回收物交回以退还押金。这种方式可以提高回收率和资源利用率。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环保积分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通过参与垃圾分类和回收活动获得环保积分，积分可用于兑换商品或服务，激励更多人参与垃圾分类和回收工作。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创新回收模式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垃圾分类处理流程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分类投放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根据垃圾的性质和来源，将其分为可回收物、有害垃圾、湿垃圾和干垃圾等类别，并投放到相应的收集容器中。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分类收集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由专业的环卫工人或志愿者使用专用收集工具，按照分类标准对各类垃圾进行收集，确保分类投放的准确性。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分类投放与收集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采用密闭式垃圾运输车，防止垃圾在运输过程中散落、滴漏和异味扩散。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密闭运输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对收集到的垃圾进行压缩、打包等预处理，然后运往中转站。中转站需保持清洁、卫生，并定期消毒。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中转站管理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运输与中转站管理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https://d.book118.com/798133135116006032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2024-09-10T10:00:32.971</cp:lastPrinted>
  <dcterms:created xsi:type="dcterms:W3CDTF">2024-09-10T02:00:32Z</dcterms:created>
  <dcterms:modified xsi:type="dcterms:W3CDTF">2024-09-10T02:00:35Z</dcterms:modified>
</cp:coreProperties>
</file>