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E80A95F-AF27-443C-8C3A-B56B05FAD01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7558B7-0972-4149-B1A3-DAF558ADA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6E0E38-5C84-47D4-8459-DB91EE753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91C234-5B30-47AA-877A-1E123A278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9E1CF6-DE87-43AB-A60F-97C4377F3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B24CA5-F728-4058-8CCF-6711950EF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C67643-B36D-454B-B3E1-4E15D746B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52740B-9227-49C4-93B9-5D0669433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093C2A-DEE1-4046-9FF2-2EE9567A7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9BD712-3F0B-4E9B-9671-9D6700342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8554F0-9DC9-4792-92E7-9D78833FB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B2F317-2593-4997-BED6-CFF29C3A9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0E4BE63-1567-49F9-B8FA-C45C2E5121C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F054081-E5A6-48A0-9E4C-A5D38B9299A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134016142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安全生产目标达成情况分析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安全生产目标达成情况分析概述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安全生产目标设定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安全生产目标达成情况分析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安全生产目标达成情况评价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安全生产目标达成情况改进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安全生产目标达成情况总结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安全生产目标达成情况分析概述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https://d.book118.com/798134016142006047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安全生产目标达成情况分析</vt:lpstr>
      <vt:lpstr>目录</vt:lpstr>
      <vt:lpstr>第一章 安全生产目标达成情况分析概述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2024-09-29T10:52:08.783</cp:lastPrinted>
  <dcterms:created xsi:type="dcterms:W3CDTF">2024-09-29T02:52:08Z</dcterms:created>
  <dcterms:modified xsi:type="dcterms:W3CDTF">2024-09-29T02:52:10Z</dcterms:modified>
</cp:coreProperties>
</file>