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432E62-68B3-4324-B3BB-48AABF159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E813D-413C-4454-A89B-EB42BC1E1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E156FE-4524-4215-943F-FEBFB4FBF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8016CD-7406-400D-8DB1-863163847D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9593E9-63C9-4AD4-9711-38DA4A121D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F02146-969F-43B8-999F-5C080D8003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35700B-6E37-48C4-8422-0CDA74434B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12346B-B424-4716-B4DC-65E453AC9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238F25-8339-4132-9A6D-CC0A439741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FB9120-E3AF-41F6-8E0D-63DD48D0F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8022C-16EC-4ACD-B0D4-A779EEBF1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3411006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投标工作年终总结</a:t>
            </a:r>
          </a:p>
        </p:txBody>
      </p:sp>
      <p:sp>
        <p:nvSpPr>
          <p:cNvPr id="3" name="New shape"/>
          <p:cNvSpPr/>
          <p:nvPr/>
        </p:nvSpPr>
        <p:spPr>
          <a:xfrm>
            <a:off x="635000" y="5588000"/>
            <a:ext cx="1905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r>
              <a:rPr b="1">
                <a:solidFill>
                  <a:srgbClr val="CB3600"/>
                </a:solidFill>
              </a:rPr>
              <a:t>作者：优客文档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投标工作回顾</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投标策略及技巧总结</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成功案例分享与经验提炼</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存在问题分析与改进措施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未来发展规划与展望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回顾全年投标工作</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展望未来发展趋势</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促进投标工作改进提升</a:t>
            </a:r>
          </a:p>
        </p:txBody>
      </p:sp>
      <p:pic>
        <p:nvPicPr>
          <p:cNvPr id="5" name="Picture 5"/>
          <p:cNvPicPr>
            <a:picLocks noChangeAspect="1"/>
          </p:cNvPicPr>
          <p:nvPr/>
        </p:nvPicPr>
        <p:blipFill>
          <a:blip r:embed="rId2"/>
          <a:srcRect l="12500" r="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对过去一年的投标工作进行全面的回顾和总结，梳理经验教训。</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基于当前市场环境和公司战略，展望投标工作未来的发展趋势和重点。</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通过总结分析，找出投标工作中存在的问题和不足，提出改进措施和建议，推动投标工作不断提升。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投标项目数量及类型</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投标结果统计</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投标团队工作概况</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经验教训及改进建议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中标项目数量、中标率、合同金额等关键指标的统计和分析。</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全年参与投标的项目数量、类型、规模及涉及领域等。</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在投标过程中遇到的问题、挑战以及应对措施，总结出的经验教训和提出的改进建议。</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投标团队人员构成、工作流程、协作方式等方面的介绍。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投标工作回顾</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在过去的一年中，我们共参与了50个投标项目，涵盖了多个领域和行业。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投标项目数量</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这些项目包括基础设施建设、公共服务、能源、交通、信息技术等类型，体现了我们广泛的业务能力和行业影响力。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投标项目类型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投标项目数量及类型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在50个投标项目中，我们成功中标了25个项目，成功率达到了50%。</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成功项目数量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我们的成功主要归功于以下几点：对客户需求的深入理解、高质量的提案、优秀的团队表现以及良好的业界口碑。</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成功因素分析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对于未能中标的项目，我们进行了详细的分析，发现主要原因包括：竞争激烈、技术方案不够先进、价格因素等。针对这些问题，我们将持续改进和提升。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失败原因分析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投标成功率分析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合作伙伴</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团队表现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合作伙伴及团队表现</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我们的投标团队在过去一年中表现出了极高的专业素养和团队协作精神。他们不断学习新知识，提升自己的专业技能，为公司的投标工作做出了重要贡献。同时，团队成员之间的紧密协作也确保了投标工作的顺利进行。</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在过去的一年中，我们与多家优秀的合作伙伴建立了紧密的合作关系，共同参与了多个重要项目的投标工作。这些合作伙伴的加入，不仅提升了我们的整体实力，也为我们带来了更多的业务机会。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投标策略及技巧总结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599" b="65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94" b="48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46" b="68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精准定位与需求分析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深入研究招标文件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仔细研读招标文件，充分理解招标人的需求和评标标准，为后续投标策略制定提供准确依据。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市场调研与竞争分析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开展市场调研，了解行业趋势和竞争对手情况，为制定差异化投标策略提供参考。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明确自身优势与定位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准确评估企业自身实力和资源，明确在投标中的优势和定位，为制定针对性投标策略奠定基础。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结合项目需求和自身技术优势，提出具有创新性的技术方案，突显投标方案的独特性和先进性。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创新技术方案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792" r="15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定制化服务方案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差异化竞争策略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根据招标人需求和项目特点，提供定制化的服务方案，展现投标企业的专业性和灵活性。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分析竞争对手的优劣势，制定差异化竞争策略，避免与竞争对手在价格和服务等方面的直接冲突。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创新方案与差异化竞争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积极回应招标人关切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针对招标人可能存在的疑虑和关切，提前准备应对措施，积极回应并解决问题，提高招标人的信任度。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掌握谈判技巧与策略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在谈判过程中，灵活运用各种谈判技巧和策略，争取最有利的合同条件和价格，为企业争取最大利益。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清晰表达投标方案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用简洁明了的语言阐述投标方案，突出重点和创新点，使招标人能够快速理解并产生兴趣。</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有效沟通与谈判技巧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成功案例分享与经验提炼</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https://d.book118.com/798134110062006042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2024-09-21T15:25:29.554</cp:lastPrinted>
  <dcterms:created xsi:type="dcterms:W3CDTF">2024-09-21T07:25:29Z</dcterms:created>
  <dcterms:modified xsi:type="dcterms:W3CDTF">2024-09-21T07:25:31Z</dcterms:modified>
</cp:coreProperties>
</file>