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C5357D-1D9A-44B7-9EF3-6AAB16FA1F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9F149B-386D-4A83-9F77-C3450BD40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8EE134-7CA2-4110-A7DD-8E197BEB8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CAD50C-8A6A-42BE-A57C-0111A282EF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2B0499-CFFF-4DD8-BAD1-62E0E05A9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DFECAD-BD7C-4997-A30F-75F2D1A69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EFE14F-64C6-408F-9F74-9F6DE7542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84D7F8-90C0-4475-A358-52046E1EB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98EB5F-3EA6-4B4D-A753-D2D15837B9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88565-306E-481F-99D3-39E1C6B76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ECA882-102D-4D53-9B2C-9252DBE0E0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13413107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建设工程工程量清单计价规范-第19讲预付款及安明施工费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安明施工费概述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清单计价规范中关于预付款和安明施工费的规定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实际操作中预付款和安明施工费的处理方法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案例分析：某项目预付款和安明施工费处理实例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预付款定义及作用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预付款是在工程开工前，发包人按照合同约定，预先支付给承包人用于购买合同工程施工所需的材料、工程设备以及组织施工等所需的款项。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预付款作用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预付款对于承包人而言是一种资金上的支持，能够帮助其更好地开展工程建设，确保工程的顺利进行。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支付方式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支付条件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预付款支付方式与条件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发包人支付预付款通常需要满足一定的条件，如承包人已经提交了合格的履约保函、已经签订了正式的施工合同、已经提交了详细的施工进度计划等。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预付款的支付方式通常包括现金支付、银行转账、银行保函等。具体支付方式由发包人和承包人协商确定，并在合同中明确约定。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7266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45020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60401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3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43269" y="1657454"/>
            <a:ext cx="3833103" cy="4230000"/>
            <a:chOff x="4143269" y="1657454"/>
            <a:chExt cx="3833103" cy="423000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7976372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4143269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sp>
        <p:nvSpPr>
          <p:cNvPr id="8" name="TextBox 8"/>
          <p:cNvSpPr txBox="1"/>
          <p:nvPr/>
        </p:nvSpPr>
        <p:spPr>
          <a:xfrm>
            <a:off x="4311983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公式法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9110" y="1605067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比例法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84857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其他方法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预付款额度确定方法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86748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根据合同价款的一定比例确定预付款额度，通常比例范围在10%~30%之间。具体比例由发包人和承包人协商确定，并在合同中明确约定。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59621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根据一定的计算公式确定预付款额度，如合同价款×预付款比例+安全文明施工费×预付款比例等。具体公式由发包人和承包人协商确定，并在合同中明确约定。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232494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除了比例法和公式法外，还可以采用其他方法确定预付款额度，如根据工程实际情况、承包人资信状况等因素综合确定。需要注意的是，无论采用哪种方法确定预付款额度，都需要在合同中明确约定，并严格按照合同约定执行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安明施工费概述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452" r="3045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117" r="3411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安明施工费是指在建设工程施工过程中，为保障施工现场安全、文明施工所需支付的费用。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安明施工费是确保施工现场安全、文明施工的重要经济保障，有助于提高施工企业的安全管理水平和文明施工形象。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安明施工费定义及作用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542" r="17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安明施工费的计算通常根据建设工程的造价、工期、施工企业资质等因素进行综合考虑，按照一定的费率或定额进行计算。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计算规则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安明施工费的计算方法包括费率法、定额法等。其中，费率法是根据工程造价的一定比例计算安明施工费；定额法则是根据工程类型和规模，按照规定的定额标准计算安明施工费。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安明施工费计算规则与方法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支付流程：安明施工费的支付通常包括申请、审核、批准和支付四个环节。施工企业需向建设单位提出申请，并附上相关证明材料，经建设单位审核批准后，按照合同约定的支付方式和时间进行支付。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50373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支付要求：安明施工费的支付要求包括以下几个方面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3168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施工企业必须提供真实、有效的证明材料，确保申请费用的合理性；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1376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建设单位应严格按照合同约定的支付方式和时间进行支付，确保施工企业能够及时获得所需费用；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95840" y="2432974"/>
            <a:ext cx="2222323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双方应建立完善的监督机制，确保安明施工费的使用符合相关规定和合同约定。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7863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3104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AutoShape 9"/>
          <p:cNvSpPr/>
          <p:nvPr/>
        </p:nvSpPr>
        <p:spPr>
          <a:xfrm>
            <a:off x="2918687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171093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251482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503888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489690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742096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764154" y="1691037"/>
            <a:ext cx="1885696" cy="639403"/>
          </a:xfrm>
          <a:prstGeom prst="homePlat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0016560" y="1645074"/>
            <a:ext cx="1112660" cy="7313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安明施工费支付流程与要求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清单计价规范中关于预付款和安明施工费的规定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根据合同约定，预付款支付比例一般不低于合同金额的10%，不高于合同金额的30%。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预付款支付比例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预付款应在合同签订后约定的时间内支付，一般不超过合同生效后一个月。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预付款支付时限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预付款在工程进度款中抵扣，抵扣方式应在合同中明确约定。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预付款抵扣方式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清单计价规范对预付款的要求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安明施工费计取方式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安明施工费应按照相关规定和标准计取，一般根据工程类别、工程所在地等因素确定。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安明施工费支付时限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安明施工费应在工程开工前支付，支付比例和时间应在合同中约定。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安明施工费使用范围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安明施工费应用于保障施工现场安全文明施工所需的各项费用支出。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清单计价规范对安明施工费的要求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清单计价规范中相关条款解读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4068198" y="1804533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清单计价规范对预付款和安明施工费的约定，旨在保障工程的顺利实施和施工现场的安全文明。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790" y="3417125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预付款的支付比例和时限，以及安明施工费的计取方式和支付时限等，都应在合同中明确约定，以避免后期产生纠纷。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5566" y="5029724"/>
            <a:ext cx="6294397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在实际工程中，应根据具体情况灵活调整预付款和安明施工费的支付方式和比例，以确保工程的顺利进行和资金的合理使用。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https://d.book118.com/798134131075006032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2024-09-10T03:14:18.238</cp:lastPrinted>
  <dcterms:created xsi:type="dcterms:W3CDTF">2024-09-09T19:14:18Z</dcterms:created>
  <dcterms:modified xsi:type="dcterms:W3CDTF">2024-09-09T19:14:20Z</dcterms:modified>
</cp:coreProperties>
</file>