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A51012-23BD-4B20-AD13-B40168F29B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B7323C-FA40-483E-89D1-34F7CADC43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0E5E5E-89ED-4AC6-985E-E5EC4DF421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6FC0D0-95D1-4980-9036-8CFD4E1E46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23D1594-12E0-4977-B409-C2A49DB38F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469FB1B-06C1-48D8-B4A0-13F30ECE8A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81A0DA3-3327-4EA1-B86D-FC1030050D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403FF0-F382-479C-85CA-463119B128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534CE7-4C36-4E49-9A58-A7699D5A41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25DA9A-4AF1-46B0-A5B8-84530EC770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0D5BAA-D615-4DCD-9935-191E086A05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813413302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试用期工作总结与体会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/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试用期工作回顾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试用期工作收获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试用期工作挑战与应对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试用期工作体会与建议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结束语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对试用期内的工作进行全面回顾和总结，发现自身在工作中存在的问题和不足，以便更好地适应工作环境和岗位要求，提高工作效率和质量。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明确试用期工作总结的目的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试用期是员工与企业相互了解和适应的过程，也是员工展示自身能力和价值的重要阶段。通过试用期工作总结，可以更好地了解自身在工作中的表现和成长，为企业和个人的未来发展提供参考。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阐述试用期工作总结的背景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60468" y="1739932"/>
            <a:ext cx="4610100" cy="196853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0568" y="3703606"/>
            <a:ext cx="4610100" cy="196853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70568" y="1739932"/>
            <a:ext cx="4610100" cy="19685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460468" y="3703606"/>
            <a:ext cx="4610100" cy="1968532"/>
          </a:xfrm>
          <a:prstGeom prst="rect">
            <a:avLst/>
          </a:prstGeom>
          <a:solidFill>
            <a:schemeClr val="accent3">
              <a:lumMod val="75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362432" y="2578179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10800000">
            <a:off x="7759732" y="3703606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16200000">
            <a:off x="5089493" y="4548188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06757" y="3421094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3">
              <a:lumMod val="75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350931" y="2111740"/>
            <a:ext cx="1230630" cy="122491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ctr">
              <a:lnSpc>
                <a:spcPct val="80000"/>
              </a:lnSpc>
              <a:buAutoNum type="arabicPeriod"/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21832" y="2111740"/>
            <a:ext cx="1306830" cy="122491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ctr">
              <a:lnSpc>
                <a:spcPct val="80000"/>
              </a:lnSpc>
              <a:buAutoNum type="arabicPeriod"/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B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321832" y="4075414"/>
            <a:ext cx="1230630" cy="122491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ctr">
              <a:lnSpc>
                <a:spcPct val="80000"/>
              </a:lnSpc>
              <a:buAutoNum type="arabicPeriod"/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50931" y="4075414"/>
            <a:ext cx="1230630" cy="122491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ctr">
              <a:lnSpc>
                <a:spcPct val="80000"/>
              </a:lnSpc>
              <a:buAutoNum type="arabicPeriod"/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615463" y="1879521"/>
            <a:ext cx="328720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试用期内完成的主要工作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615463" y="2274379"/>
            <a:ext cx="336374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包括岗位职责的履行情况、工作任务的完成情况、团队协作与沟通等方面的表现。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432750" y="1879521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试用期内个人的成长与收获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432750" y="2274379"/>
            <a:ext cx="306326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包括技能提升、知识拓展、职业素养提高等方面的成果。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615463" y="3849672"/>
            <a:ext cx="33623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试用期内存在的问题及改进措施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615463" y="4244530"/>
            <a:ext cx="310082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分析自身在工作中存在的问题和不足，提出具体的改进措施和计划。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24760" y="3849672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对未来工作的展望与计划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432750" y="4244530"/>
            <a:ext cx="311768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结合试用期工作总结，制定未来工作计划和目标，明确个人职业发展方向。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试用期工作回顾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主要任务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在试用期内，我主要承担了市场调研、客户沟通、产品推广等任务。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完成情况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积极的市场调研，我成功收集了大量关于目标市场的信息和数据；在客户沟通方面，我主动与客户保持联系，及时响应他们的需求和问题；在产品推广方面，我协助团队制定了有效的推广策略，并积极参与各种推广活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工作任务及完成情况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在试用期内，我成功促成了多个重要项目的签约，为公司带来了显著的业绩增长；同时，我还协助团队完成了多个市场调研报告，为公司的决策提供了有力支持。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亮点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我注重团队协作，积极与同事分享经验和资源，共同推动项目的进展；此外，我还善于挖掘潜在商机，为公司的业务拓展提供了新思路。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工作成果与亮点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在试用期内，我在时间管理和沟通技巧方面存在一些不足。有时会因为琐事而分散精力，导致工作效率降低；同时，在与某些客户沟通时，表达不够清晰和准确，造成了一定的误解和困扰。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反思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为了改进这些不足，我需要制定更加合理的时间计划，合理安排工作和休息时间，提高工作效率；同时，我还需要加强沟通技巧的学习和实践，提高与客户和同事的沟通效率和质量。在未来的工作中，我将更加注重细节和规范性，努力提升自己的专业素养和综合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不足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工作不足与反思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试用期工作收获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535" r="21535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/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/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/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熟悉行业知识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通过参与项目、阅读相关文档和与同事交流，我逐渐熟悉了所在行业的基本知识和发展趋势。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掌握工作技能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在试用期内，我积极学习并掌握了完成工作所需的专业技能，如数据分析、市场调研等。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提高工作效率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通过不断实践和学习，我逐渐找到了适合自己的工作方法和流程，提高了工作效率。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专业技能提升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4195" b="1419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011" b="601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团队协作与沟通能力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学会倾听与表达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在团队中，我学会了倾听他人的意见和建议，并能够清晰地表达自己的观点和想法。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积极参与团队讨论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我积极参与团队的讨论和决策过程，为团队的目标和计划贡献自己的力量。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建立良好的人际关系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我注重与同事建立良好的人际关系，通过互相帮助和支持，共同推动项目的进展。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https://d.book118.com/798134133022006037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2024-09-16T20:50:51.816</cp:lastPrinted>
  <dcterms:created xsi:type="dcterms:W3CDTF">2024-09-16T12:50:51Z</dcterms:created>
  <dcterms:modified xsi:type="dcterms:W3CDTF">2024-09-16T12:50:53Z</dcterms:modified>
</cp:coreProperties>
</file>