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72101CE-E6D7-415E-88D0-B2AEBEEC9D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3072F9-08CA-4AB5-A487-0724BA1769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C20DCA2-9938-4800-BF69-DF95679233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BB2F956-28FD-4543-9760-8AE85B24B9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A1816E3-BDFC-48DE-8C94-D0974E7EC2E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8DFF036-4DED-40BE-913C-F80BFA2C1A9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244D206-5D58-4365-9DA7-53D17A36DC6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0E1EDE-B932-4978-86CC-95562FFC84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06F45D-2EE6-4C33-ABBD-47C9AE3930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F7F38C-A83C-4AAC-B517-5C3E943F0C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7487FE-2683-4A05-8BB9-66E7F765CC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image" Target="../media/image8.png" /><Relationship Id="rId6"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8135013033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2024-01-26</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现代文学作品的创作心理与人类观察分析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创作心理概述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现代文学作品的创作心理表现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人类观察分析在现代文学作品中的应用</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创作心理与人类观察在现代文学作品中的互动关系</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现代文学作品中心理描写技巧与观察方法</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01</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创作心理概述</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创作心理的定义与特点</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创作心理是指作家在文学创作过程中的心理活动和心理状态，包括感知、想象、情感、思维等多个方面。</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创作心理具有内隐性、复杂性和动态性等特点，它受到作家的个性、经验、文化背景等多种因素的影响。</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创作心理与文学创作的关系</a:t>
              </a:r>
            </a:p>
          </p:txBody>
        </p:sp>
      </p:grpSp>
      <p:sp>
        <p:nvSpPr>
          <p:cNvPr id="43" name="TextBox 43"/>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创作心理是文学创作的内在驱动力，它决定了作家的创作动机、主题选择、艺术构思等方面。</a:t>
            </a:r>
          </a:p>
        </p:txBody>
      </p:sp>
      <p:sp>
        <p:nvSpPr>
          <p:cNvPr id="44" name="TextBox 44"/>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文学创作是创作心理的外化表现，作品的内容和形式反映了作家的心理状态和审美追求。</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创作心理的研究意义</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通过对创作心理的研究，可以深入了解作家的创作过程和心理状态，揭示文学创作的内在规律。</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创作心理研究有助于指导文学创作实践，提高作家的创作水平和作品的艺术价值。</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同时，创作心理研究也为文学批评和文学理论建设提供了重要的心理学依据和参考。</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02</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现代文学作品的创作心理表现</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作家创作动机与心理驱动</a:t>
              </a:r>
            </a:p>
          </p:txBody>
        </p:sp>
      </p:grpSp>
      <p:sp>
        <p:nvSpPr>
          <p:cNvPr id="25" name="TextBox 25"/>
          <p:cNvSpPr txBox="1"/>
          <p:nvPr/>
        </p:nvSpPr>
        <p:spPr>
          <a:xfrm>
            <a:off x="1950266"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内在需求</a:t>
            </a:r>
          </a:p>
        </p:txBody>
      </p:sp>
      <p:sp>
        <p:nvSpPr>
          <p:cNvPr id="26" name="TextBox 26"/>
          <p:cNvSpPr txBox="1"/>
          <p:nvPr/>
        </p:nvSpPr>
        <p:spPr>
          <a:xfrm>
            <a:off x="2029744"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作家往往有强烈的内在需求，通过创作来表达自己的思想、情感和体验。</a:t>
            </a:r>
          </a:p>
        </p:txBody>
      </p:sp>
      <p:sp>
        <p:nvSpPr>
          <p:cNvPr id="27" name="TextBox 27"/>
          <p:cNvSpPr txBox="1"/>
          <p:nvPr/>
        </p:nvSpPr>
        <p:spPr>
          <a:xfrm>
            <a:off x="5795518"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社会责任感</a:t>
            </a:r>
          </a:p>
        </p:txBody>
      </p:sp>
      <p:sp>
        <p:nvSpPr>
          <p:cNvPr id="28" name="TextBox 28"/>
          <p:cNvSpPr txBox="1"/>
          <p:nvPr/>
        </p:nvSpPr>
        <p:spPr>
          <a:xfrm>
            <a:off x="5874995"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作家可能感受到揭示社会现象、探讨社会问题的责任，从而驱动他们进行创作。</a:t>
            </a:r>
          </a:p>
        </p:txBody>
      </p:sp>
      <p:sp>
        <p:nvSpPr>
          <p:cNvPr id="29" name="TextBox 29"/>
          <p:cNvSpPr txBox="1"/>
          <p:nvPr/>
        </p:nvSpPr>
        <p:spPr>
          <a:xfrm>
            <a:off x="9688512"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艺术追求</a:t>
            </a:r>
          </a:p>
        </p:txBody>
      </p:sp>
      <p:sp>
        <p:nvSpPr>
          <p:cNvPr id="30" name="TextBox 30"/>
          <p:cNvSpPr txBox="1"/>
          <p:nvPr/>
        </p:nvSpPr>
        <p:spPr>
          <a:xfrm>
            <a:off x="9767989"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对艺术美的追求和对文学传统的继承与发展，也是作家创作的重要动机。</a:t>
            </a:r>
          </a:p>
        </p:txBody>
      </p:sp>
      <p:pic>
        <p:nvPicPr>
          <p:cNvPr id="31" name="Picture 31"/>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32" name="Picture 32"/>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3" name="Picture 33"/>
          <p:cNvPicPr>
            <a:picLocks noChangeAspect="1"/>
          </p:cNvPicPr>
          <p:nvPr/>
        </p:nvPicPr>
        <p:blipFill>
          <a:blip r:embed="rId5">
            <a:alphaModFix amt="70000"/>
          </a:blip>
          <a:stretch>
            <a:fillRect/>
          </a:stretch>
        </p:blipFill>
        <p:spPr>
          <a:xfrm>
            <a:off x="8142758" y="2093595"/>
            <a:ext cx="1561421" cy="2859405"/>
          </a:xfrm>
          <a:prstGeom prst="rect">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1875" r="218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焦虑与挣扎</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创作过程并非一帆风顺，作家可能会面临创作的焦虑和挣扎，如对作品质量的担忧、对创作进度的焦虑等。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沉浸与抽离</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作家在创作过程中需要沉浸到作品的世界中去，同时也要能够抽离出来，从旁观者的角度审视自己的作品。</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灵感与创造</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创作过程中，作家常常依赖灵感，同时通过想象和创造来丰富作品的内容和形式。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作家创作过程中的心理状态</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风格的形成</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作家的创作风格往往受到其个性、生活经历、文化背景等多种因素的影响，逐渐形成独特的风格。</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心理特征的体现</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作家的心理特征，如性格、情感、思维方式等，都会在其作品中得到体现，形成独特的文学风格。</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风格的多样性</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不同的作家有不同的创作风格，同一作家在不同时期也可能呈现出不同的风格，这体现了文学创作风格的多样性。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作家创作风格与心理特征</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03</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人类观察分析在现代文学作品中的应用</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指通过对人类行为、心理、社会现象等进行系统、客观、全面的观察和记录，以揭示人类内在世界和外在表现的研究方法。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人类观察的概念</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包括自然观察、实验观察、参与观察等多种方法，其中自然观察是最基本的方法，强调在自然情境下对研究对象进行观察。</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人类观察的方法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人类观察的概念与方法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以人物为中心的观察</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现代文学作品通过对人物的塑造和描写，展现人类的各种情感、思想、行为等方面，从而揭示人性的多样性和复杂性。</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以社会为背景的观察</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现代文学作品通过对社会现象、文化、历史等方面的观察和描写，反映人类在不同社会背景下的生存状态和精神风貌。</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以心理为切入点的观察</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现代文学作品通过对人物内心世界的深入挖掘和展现，揭示人类心理的奥秘和内在矛盾，从而引发读者对人性的深刻思考。</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现代文学作品中的人类观察实践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https://d.book118.com/798135013033006035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2024-09-13T23:25:41.729</cp:lastPrinted>
  <dcterms:created xsi:type="dcterms:W3CDTF">2024-09-13T15:25:41Z</dcterms:created>
  <dcterms:modified xsi:type="dcterms:W3CDTF">2024-09-13T15:25:43Z</dcterms:modified>
</cp:coreProperties>
</file>