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D4C1A-FEB2-4BB1-8BA7-F74D8FF23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868A4-B03B-471E-9D22-BBD5BB81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8567E-7A49-4B8D-A9F0-7D23848CE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508EA-8CB1-457C-8D70-B6DEE00F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2D37B-2B54-48ED-A4E1-83DFB7F0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483A3-31FF-48C2-8DF9-3FF3EC1E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FB32B2-FF96-4438-B114-A584DD71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ED0B6-24E1-4F7B-B9F2-90556E8D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AA651-97D7-4267-8FAC-4C6FA2C06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149ED-1C0C-4274-B148-689A209B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BF1CC-0BB9-4D0A-A41C-43B9BF03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5020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2021环境监测总站培训教材环保部完整资料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环保部概述与职责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环境监测总站介绍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环境监测技术与方法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环境监测数据处理与分析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环境监测在环保工作中的应用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环保部概述与职责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05" r="318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0" r="324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为应对日益严峻的环境问题，加强环境保护工作，中国政府成立了环保部。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环保部成立背景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环保部是中国政府负责环境保护工作的主要部门，负责制定和执行环境保护政策、法规和标准，推动环境保护事业的发展。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环保部背景及重要性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制定和实施环境保护政策、法规和标准，监督和管理全国环境保护工作，推动环境保护科技创新和产业发展。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包括大气、水、土壤等环境要素的监测与评估，环境问题的调查与处理，环境应急响应与处置，以及推动环境保护国际合作与交流等。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环保部职责与任务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环保部的具体任务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环保部的主要职责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环保法律法规体系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包括宪法、环境保护法、大气污染防治法、水污染防治法、固体废物污染环境防治法等。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环保法律法规的构成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环保部负责环保法律法规的执行与监管，对违反环保法律法规的行为进行查处和处罚。同时，环保部还积极推动环保法律法规的完善和更新，以适应环境保护工作的需要。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环保法律法规的实施与监管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环境监测总站介绍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为应对日益严峻的环境问题，加强环境监测与保护工作，环境监测总站应运而生。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自成立以来，监测总站经历了多次改革与发展，不断提升监测技术和管理水平，为环境保护事业做出了重要贡献。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25" r="27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监测总站历史与发展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监测总站职责与功能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负责全国环境监测网络的规划、建设、运行和管理，组织开展环境质量监测、污染源监督性监测和突发环境事件应急监测等。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提供环境监测数据和信息，为环境管理、环境规划、污染防治等提供科学依据和技术支持。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设站长、副站长等领导职务，负责全面领导和管理工作。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领导机构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包括综合部、技术部、质量部等，分别负责行政管理、技术研发、质量管理等工作。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职能部门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按照环境要素和监测领域设立多个业务部门，如大气环境监测室、水环境监测室等，负责具体监测工作。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监测总站组织结构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大气环境监测概述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大气环境监测的目的、意义、任务及监测网络布设等。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大气污染物的来源与危害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大气污染物的种类、来源、转化及对人体和环境的危害等。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大气环境监测方法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包括采样方法、样品保存、运输和预处理等，以及常用的大气污染物监测方法，如分光光度法、原子吸收法、色谱法等。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大气环境质量评价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大气环境质量评价的标准、方法和程序，以及大气环境质量报告书的编制等。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大气环境监测技术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水质环境监测技术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水质环境监测概述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水质环境监测的目的、意义、任务及监测网络布设等。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水体污染物的来源与危害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水体污染物的种类、来源、转化及对人体和环境的危害等。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水质环境监测方法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包括采样方法、样品保存、运输和预处理等，以及常用的水质污染物监测方法，如分光光度法、原子吸收法、色谱法等。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水环境质量评价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水环境质量评价的标准、方法和程序，以及水环境质量报告书的编制等。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土壤环境监测技术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土壤环境监测概述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土壤环境监测的目的、意义、任务及监测网络布设等。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土壤环境监测方法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包括采样方法、样品保存、运输和预处理等，以及常用的土壤污染物监测方法，如分光光度法、原子吸收法、色谱法等。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土壤污染物的来源与危害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土壤污染物的种类、来源、转化及对人体和环境的危害等。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土壤环境质量评价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土壤环境质量评价的标准、方法和程序，以及土壤环境质量报告书的编制等。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噪声和振动控制措施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针对不同来源和类型的噪声和振动，采取相应的控制措施，如隔声、吸声、消声、减振等。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噪声和振动概述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噪声和振动的定义、来源、分类及对人体和环境的影响等。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噪声和振动监测方法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包括测量仪器、测量参数设置、数据处理和分析方法等，以及常用的噪声和振动监测技术，如声级计测量法、振动加速度测量法等。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噪声和振动评价标准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噪声和振动评价标准的制定原则、方法和程序，以及不同行业和区域的噪声和振动评价标准等。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噪声和振动监测技术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https://d.book118.com/798135020033006032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2024-09-09T14:18:40.995</cp:lastPrinted>
  <dcterms:created xsi:type="dcterms:W3CDTF">2024-09-09T06:18:41Z</dcterms:created>
  <dcterms:modified xsi:type="dcterms:W3CDTF">2024-09-09T06:18:43Z</dcterms:modified>
</cp:coreProperties>
</file>