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A8CFD-65D1-4A12-B2FE-AEBFCCCD0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239E0-CB06-4BF7-A226-BFF616942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FAD02-5BD4-4878-A8AB-942C904E3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53530-4CAA-476D-99C1-69DD8289B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5CE1AE-7A75-4616-BE87-D743FBA01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925AE2-AE6D-41F1-BD71-C040D94F1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C65DFA-BF7C-4C9D-8099-71D908278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14CF32-825C-47BD-BE2C-954EC916A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E39FA9-DADA-4C44-852D-E7269754A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BC7E8-B03C-47EE-96F7-3DD832C3C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2814C-59B2-4647-A8F4-F446BC023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3503714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车间流程图课件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车间流程图概述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车间生产流程分析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车间设备维护流程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车间质量管控流程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车间安全环保管理流程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车间流程图优化改进建议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车间流程图概述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508" r="45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车间流程图是一种图形化表示方法，用于描述车间生产过程中的各个环节、操作步骤以及物料、信息的流动情况。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通过车间流程图，可以清晰地了解生产过程中的每一个环节，优化生产流程，提高生产效率和质量。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139" b="111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148" b="71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车间流程图的重要性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可视化管理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通过图形化表示，使管理者能够直观地了解生产现场的情况，便于发现问题和进行改进。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优化生产流程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通过对生产流程的分析和优化，可以消除浪费、减少不必要的环节，提高生产效率。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提高生产效率和质量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通过优化生产流程和合理配置资源，可以提高生产效率和质量，降低生产成本。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车间流程图的分类与内容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根据生产过程的不同特点，车间流程图可分为工艺流程图、物流流程图和信息流程图等。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车间流程图通常包括生产过程中的各个环节、操作步骤、物料流动、信息流动、设备配置、人员配置等内容。其中，各个环节和操作步骤是车间流程图的核心内容，需要详细描述和标注。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车间生产流程分析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生产计划制定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根据市场需求、销售预测以及企业生产能力，制定主生产计划。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细化主生产计划，制定车间作业计划，明确各工序的生产任务、时间节点和所需资源。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对生产计划进行可行性分析，确保计划符合实际生产条件和能力。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原材料采购与库存管理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根据生产计划，制定原材料采购计划，明确采购品种、数量、时间和预算。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对供应商进行评估和选择，确保原材料质量和交货期满足生产要求。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建立原材料库存管理制度，对原材料进行入库、出库和库存管理，确保原材料数量和质量满足生产需要。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83" r="16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根据生产实际情况，对生产计划进行动态调整，确保生产计划的灵活性和可行性。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对生产过程进行全面监控，确保各工序按照作业计划顺利进行。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及时发现并解决生产过程中的问题，确保生产顺利进行。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生产过程监控与调度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制定成品检验标准和程序，对成品进行全面检验，确保成品质量符合客户要求和企业标准。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对合格成品进行入库管理，建立成品库存管理制度，确保成品数量和质量满足销售需要。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对不合格成品进行返工或报废处理，并分析原因，采取相应措施防止类似问题再次发生。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成品检验与入库管理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车间设备维护流程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997" r="2199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根据设备重要性和使用频率，制定定期巡检计划，明确巡检周期、巡检内容和巡检人员。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制定设备巡检计划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实施设备巡检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制定设备保养计划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实施设备保养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按照计划进行设备巡检，记录设备运行状态、异常情况和维护需求。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根据设备使用情况和维护需求，制定设备保养计划，包括保养项目、保养周期和保养人员。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按照计划进行设备保养，确保设备处于良好状态，延长设备使用寿命。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设备巡检与保养计划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647" r="1364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当设备出现故障时，及时进行故障诊断，确定故障原因和维修方案。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故障诊断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根据故障诊断结果，进行维修处理，包括更换损坏部件、调整设备参数等。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维修处理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详细记录设备维修情况，包括维修时间、维修人员、维修内容和维修结果。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维修记录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设备维修完成后，进行验证测试，确保设备恢复正常运行。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维修后验证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故障诊断与维修处理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备件库存管理与采购申请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备件库存管理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建立备件库存管理制度，定期盘点库存备件数量和质量，确保备件充足且有效。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采购审批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采购申请经过审批后，进行采购操作，选择合格供应商并签订合同。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采购申请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当备件库存不足时，及时提出采购申请，明确采购备件名称、规格型号、数量和预算。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备件验收与入库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采购的备件到货后，进行验收和入库操作，确保备件符合采购要求和质量标准。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https://d.book118.com/798135037142006034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2024-09-13T14:56:30.772</cp:lastPrinted>
  <dcterms:created xsi:type="dcterms:W3CDTF">2024-09-13T06:56:30Z</dcterms:created>
  <dcterms:modified xsi:type="dcterms:W3CDTF">2024-09-13T06:56:32Z</dcterms:modified>
</cp:coreProperties>
</file>