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F122A-6350-4F18-80EF-245C3EAEB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F9FB1-0CB9-45B1-82D8-0ABC4260A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C4FEF-D809-4DCB-9271-96463AAC0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E0E3C-26EC-4885-B0D1-699F0BA5B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F2676C-5368-4947-972F-85697751C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EB85B6-F30D-43EA-A4D6-0114BF088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C0A23A-C650-460D-B303-743ACA9B0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B0FA91-47EB-4CA2-A667-FD513C028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A5B20B-102B-4D29-A776-742E26CA1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109F7-BAC1-4B66-966E-00D034E0F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3ECB9-877D-4886-A55A-0E7FCF265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3507500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《钟立新公开》ppt课件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钟立新简介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钟立新的思想和理念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钟立新公开课的内容和特点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钟立新公开课的启示和意义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钟立新简介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8" r="16798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钟立新出生于1970年，是中国的知名企业家和投资者。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他在1993年毕业于清华大学，获得电子工程学士学位。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毕业后，他加入了华为技术有限公司，并从基层工程师做起，逐步晋升为高级管理职位。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在华为任职期间，他参与了多个重大项目的研发和管理，积累了丰富的技术和管理经验。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钟立新的生平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2005年，钟立新离开了华为，创立了自己的投资公司——深圳市立新投资有限公司。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该公司专注于投资和孵化创新科技企业，通过钟立新的专业知识和经验，帮助这些企业快速成长。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经过多年的发展，立新投资已经成功投资和孵化了数十家创新科技企业，涵盖了人工智能、大数据、物联网等多个领域。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钟立新的主要成就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钟立新的成功创业经历和个人成就，激励了更多的年轻人投身于科技创新和创业领域。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他通过自己的投资公司，为创新科技企业提供了资金和资源支持，推动了这些企业的发展和壮大。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同时，钟立新还积极参与公益事业和社会责任活动，为社会做出了积极的贡献。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钟立新的影响和贡献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钟立新的思想和理念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钟立新认为教育是培养人的社会活动，应该注重学生的全面发展，包括知识、技能、情感、价值观等方面。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钟立新认为教育应该以学生的全面发展为核心，注重培养学生的创新精神和实践能力，同时也要注重学生的情感教育和道德教育，引导学生树立正确的价值观和人生观。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钟立新的教育理念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钟立新认为管理是组织实现目标的重要手段，应该注重科学、规范、高效的管理方式和方法。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钟立新认为管理应该以目标为导向，注重计划、组织、指挥、协调和控制等管理职能的发挥，同时也要注重管理创新和变革，以适应不断变化的市场环境和企业需求。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钟立新的管理理念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钟立新认为创新是推动社会发展的重要动力，应该注重创新思维和创造力的培养和实践。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钟立新认为创新应该以市场需求为导向，注重技术、管理、商业模式等多方面的创新，同时也要注重创新人才的培养和创新文化的建设，以推动企业和社会的可持续发展。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钟立新的创新理念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钟立新公开课的内容和特点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https://d.book118.com/798135075003006025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2024-09-01T10:01:57.959</cp:lastPrinted>
  <dcterms:created xsi:type="dcterms:W3CDTF">2024-09-01T02:01:57Z</dcterms:created>
  <dcterms:modified xsi:type="dcterms:W3CDTF">2024-09-01T02:01:59Z</dcterms:modified>
</cp:coreProperties>
</file>