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D95A0-E0D3-43F5-BA59-90273788B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F5929-FA15-4122-9FFB-3D55CFBB2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EA6A5-DC72-46BB-8CA7-5F08C16FA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DBA0B-22C2-46A4-A069-0596E2CDB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8CB141-1796-41FB-8520-ADB46F500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FBB480-0B43-4A26-8F78-E8586513E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6CA3BF-E94A-4CAA-A1DE-67BB69332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BAFA4-5183-4B6B-BCDC-E1C07BE03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A8E96-8CEF-4617-883F-E18D85BCA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AE0EA-A31D-45D5-9396-7E57DC147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3C681-62C2-4D03-9633-3D66EE316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6074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2023-2028年装饰木灯行业市场深度分析及发展策略研究报告大纲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装饰木灯行业概述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装饰木灯市场深度分析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装饰木灯行业发展趋势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装饰木灯行业发展策略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装饰木灯行业在全球范围内呈现出稳步增长的趋势。随着人们生活水平的提高，对家居装饰的要求也越来越高，装饰木灯作为家居装饰的重要组成部分，其市场需求不断扩大。因此，对装饰木灯行业市场进行深度分析，探究其发展策略，对于推动行业健康发展、提高企业竞争力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本研究报告旨在全面梳理和分析2023-2028年装饰木灯行业的发展趋势、市场规模、竞争格局、消费者需求等方面的信息，为企业制定科学的发展策略提供依据，促进行业的可持续发展。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本研究报告主要关注2023-2028年装饰木灯行业的发展状况，重点分析市场需求、竞争格局、技术创新、政策环境等方面。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报告采用定性和定量相结合的研究方法，包括文献综述、市场调查、案例分析、数据分析等。通过收集和整理国内外相关文献资料，了解行业发展的历史和现状；通过市场调查和数据分析，了解市场需求和竞争格局；通过案例分析，探究企业发展策略和成功经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装饰木灯行业概述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4" r="326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91" r="1069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3" r="325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装饰木灯行业是指生产和销售以木材为主要材料，用于室内装饰照明的灯具产品的行业。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根据产品类型、用途和风格等方面的不同，装饰木灯行业可以分为多种子行业，如吊灯、壁灯、台灯等。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装饰木灯行业经历了从传统手工艺到现代化生产的转变，技术不断进步，产品种类日益丰富。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目前，装饰木灯行业正处于稳步发展阶段，市场需求持续增长，竞争格局日益激烈。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行业历史和现状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全球装饰木灯市场规模不断扩大，预计未来几年将继续保持增长态势。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随着人们生活品质的提高和家居装修风格的多样化，装饰木灯市场需求将进一步扩大，推动行业持续发展。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装饰木灯市场深度分析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随着消费者对家居装饰的品质和个性化需求的提升，装饰木灯市场需求呈现稳步增长趋势。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目前装饰木灯行业供应充足，但受原材料和劳动力成本上涨影响，部分企业面临生产成本压力。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市场供需分析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知名品牌在市场上占据主导地位，但中小品牌也在积极寻求突破。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企业通过技术创新提升产品品质和差异化竞争优势，以满足消费者对品质和个性化的需求。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受原材料价格和人工成本影响，装饰木灯市场价格呈现波动上涨趋势。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消费者对价格敏感度较高，企业需通过合理定价和促销策略提升市场竞争力。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价格趋势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市场价格走势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装饰木灯行业发展趋势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9003" b="290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行业技术发展趋势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智能控制技术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随着物联网和智能家居的普及，装饰木灯行业将越来越多地采用智能控制技术，实现远程控制、语音控制等功能。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随着环保意识的提高，装饰木灯行业将更加注重环保技术的应用，如采用环保材料、节能技术等，以降低产品对环境的影响。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随着消费者需求的多样化，装饰木灯行业将更多地采用个性化定制技术，满足消费者对产品的个性化需求。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装饰木灯行业将推出更多具有创新性和艺术性的产品，满足消费者对美的追求。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787" r="678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装饰木灯产品将更加智能化，具备智能控制、自动调节等功能，提高产品的便利性和舒适性。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装饰木灯产品将更加注重环保，采用环保材料和节能技术，降低产品对环境的影响。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行业产品发展趋势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08" r="15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品牌竞争加剧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随着市场竞争的加剧，品牌将成为消费者选择的重要因素，品牌竞争将更加激烈。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随着消费者收入水平的提高和消费观念的转变，装饰木灯市场需求将不断升级，向高端化、品质化方向发展。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装饰木灯销售渠道将更加多元化，线上线下的融合将成为主流趋势，消费者可以更加方便地购买到心仪的产品。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https://d.book118.com/798136074033006030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2024-09-06T13:44:25.471</cp:lastPrinted>
  <dcterms:created xsi:type="dcterms:W3CDTF">2024-09-06T05:44:25Z</dcterms:created>
  <dcterms:modified xsi:type="dcterms:W3CDTF">2024-09-06T05:44:27Z</dcterms:modified>
</cp:coreProperties>
</file>