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F37C2-E037-4495-AE68-C7CB2AEBFD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CD957F-2C4B-40CA-9577-A2A7B8CB08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28F86C-B221-4A7B-8A6D-0A26D7A8E0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6612FC-E133-4D0A-A6AB-29190BEE4F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89DA91-9C7B-4867-8309-C7FAB74096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9B02FD-B796-46FF-9D1A-7D5C446D1C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9262F6-B61B-4BE8-B84D-EBA3B969E2D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F84CF4-C3C1-4B20-A503-20E746BD25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EE7613-6726-4631-B937-F40462FE0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E2C1D8-6176-495F-8ADD-CE32EB44E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72FF17-DDAE-45CD-8B3D-64DE19F41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13612307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客户流失风险评估</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汇报人：XX</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2024-01-20</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客户流失现状</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流失原因分析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应对措施</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通过对客户流失数据的分析，了解当前客户流失的严重程度和趋势，为后续的风险评估提供基础。</a:t>
            </a:r>
          </a:p>
        </p:txBody>
      </p:sp>
      <p:pic>
        <p:nvPicPr>
          <p:cNvPr id="6" name="Picture 6"/>
          <p:cNvPicPr>
            <a:picLocks noChangeAspect="1"/>
          </p:cNvPicPr>
          <p:nvPr/>
        </p:nvPicPr>
        <p:blipFill>
          <a:blip r:embed="rId2"/>
          <a:srcRect l="28027" r="2802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了解客户流失现状</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通过评估，识别出存在流失风险的客户群体和潜在因素，为企业制定针对性的挽留策略提供依据。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识别流失风险</a:t>
            </a:r>
          </a:p>
        </p:txBody>
      </p:sp>
      <p:pic>
        <p:nvPicPr>
          <p:cNvPr id="10" name="Picture 10"/>
          <p:cNvPicPr>
            <a:picLocks noChangeAspect="1"/>
          </p:cNvPicPr>
          <p:nvPr/>
        </p:nvPicPr>
        <p:blipFill>
          <a:blip r:embed="rId3"/>
          <a:srcRect l="27271" r="27271"/>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通过风险评估结果，发现客户关系管理中存在的问题和不足，进而优化管理策略，提高客户满意度和忠诚度。</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优化客户关系管理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时间范围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评估时间范围为企业最近一年内的客户流失情况，以反映近期的市场变化和客户行为趋势。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客户群体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评估范围覆盖企业全部客户群体，包括不同行业、不同规模和不同地区的客户。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流失定义</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根据客户与企业的业务往来情况，将连续一段时间内未发生业务往来或业务量显著减少的客户定义为流失客户。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客户流失现状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统计周期内流失客户的总数，反映客户流失的规模。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流失客户总数</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流失客户数占总客户数的比例，用于衡量客户流失的严重程度。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流失率</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与上一统计周期相比，新增的流失客户数量，反映客户流失趋势的变化。</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新增流失客户数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流失客户数量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按客户等级划分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不同等级的客户流失情况，如VIP客户、普通客户等。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按行业划分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不同行业的客户流失情况，反映行业对客户流失的影响。</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按地区划分</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不同地区的客户流失情况，反映地域因素对客户流失的影响。</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流失客户类型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统计周期内，各时间点上的客户流失数量，反映客户流失的时间规律。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流失时间点分布</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流失时长分布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476" r="12476"/>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流失高峰期分析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4" r="1462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客户从最后一次购买到流失的时间长度分布，反映客户忠诚度和产品/服务持续吸引力。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找出客户流失数量最多的时间段，分析原因并制定相应的挽留策略。</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流失时间分布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流失原因分析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8" r="153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产品存在缺陷或性能不稳定，无法满足客户需求。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产品质量不达标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客户服务响应慢、态度差或解决问题的能力不足。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服务水平低下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产品或服务缺乏创新，无法满足客户日益变化的需求。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缺乏创新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产品或服务问题</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价格过高</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相对于竞争对手或市场平均水平，产品或服务定价过高。</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价格不透明</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价格结构复杂或不透明，导致客户难以理解或信任。</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价格歧视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针对不同客户或市场的价格歧视，引发客户不满或流失。</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292" r="16292"/>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竞争对手优势</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竞争对手采用更有效的营销策略，抢占市场份额。</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营销策略</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品牌影响力</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竞争对手品牌影响力更强，客户更倾向于选择知名品牌。</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竞争对手提供更优质的产品或服务，吸引客户转移。</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https://d.book118.com/798136123074006035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2024-09-14T10:20:27.268</cp:lastPrinted>
  <dcterms:created xsi:type="dcterms:W3CDTF">2024-09-14T02:20:27Z</dcterms:created>
  <dcterms:modified xsi:type="dcterms:W3CDTF">2024-09-14T02:20:29Z</dcterms:modified>
</cp:coreProperties>
</file>