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A3C3A03-3F71-4F6E-BB4B-88650E6EAA8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6F867-2C70-46B5-BFD6-3E40A83E6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9BAA-BC0A-49D1-8BF6-C9936516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B0999-C7BE-438B-A875-170DA2F1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8F524-4CDB-40BA-9B1D-8656D9CE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3529F-0937-45E3-A46D-3732ED36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B5ACB-D9BF-48C4-8EEA-9A0FE8CD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FA26C-F8CA-49C2-A0B5-E2407F5A3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EF456-B7F9-4207-B3EA-5DCFA1387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80D67-2E67-4CBB-B581-56327BE8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62CF-CFAC-4CC9-A7EF-06614A74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11C70-63BC-4EEB-BBEC-2BC25074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64AE289-CD8A-4AC2-8D0E-AFA11D3688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B97809C-2CAB-4DAD-95BD-AA792781757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701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石油石化安全生产规范培训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石油石化安全生产规范培训简介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石油石化安全管理制度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石油石化安全工程管理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石油石化安全生产事故案例分析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石油石化安全生产现状与发展趋势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石油石化安全生产规范培训总结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石油石化安全生产规范培训简介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石油石化安全生产背景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石油石化行业在现代社会扮演着重要角色，但其生产过程却充满风险和挑战。因此，制定并严格执行安全生产规范至关重要。培训员工是确保安全生产的关键一环。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石油石化安全生产规范培训目的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员工必须了解潜在危险并学会遵守安全规范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有效的培训可以帮助减少事故概率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预防和减少事故发生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安全培训可以降低设备损坏和人员伤亡风险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保障生产设施和员工安全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培训员工如何应对突发事件，保障生产和人员安全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通过案例分析，让员工了解事故的危害性和预防措施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石油石化安全生产规范培训内容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详细说明生产中应遵循的安全操作步骤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石油石化安全生产规范培训方法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石油石化安全生产规范培训主要包括理论教育、模拟演练和岗位培训三种方法。理论教育可以让员工了解安全知识，模拟演练则是让员工在虚拟环境中练习应对各种情况，岗位培训则是根据具体岗位要求进行培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石油石化安全生产规范培训效果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通过培训，能够有效降低生产事故发生概率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减少生产事故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员工对安全的认识将得到加强，减少违规操作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安全生产规范的执行可以提高工作效率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石油石化安全管理制度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安全生产管理条例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制度建立的必要性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遵守制度的重要性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违规后果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处罚规定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风险等级划分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确定风险等级标准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区分不同风险等级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降低风险发生概率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危险源识别和评估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评估风险等级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明确责任范围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责任人员及其职责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激励安全行为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安全奖惩制度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评估安全表现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安全考核标准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培训计划的制定是确保员工了解安全规章制度、提高安全意识的重要途径。年度培训计划应该全面、系统地覆盖所有安全培训内容，培训方式应多样化，内容安排要有针对性，培训效果评估将帮助了解培训效果，及时调整培训计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石油石化安全工程管理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安全设施规划是石油石化安全生产的基础，包括安全设施布局、设备选型及安装以及设施的维护和检查。合理的布局和选择适当的设备对于确保生产安全至关重要，定期维护和检查更是必不可少的工作。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安全生产设备管理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建立健全设备管理制度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设备管理制度建立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定期进行设备日常维护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设备日常维护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制定设备检修计划并执行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设备检修计划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安全监测与报警系统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建设完善的安全监测系统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监测系统建设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制定应急响应预案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应急响应预案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设置有效的报警系统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报警系统设置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隐患排查频率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定期进行技术隐患排查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隐患整改措施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及时整改发现的技术隐患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安全生产技术隐患排查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隐患排查制度建立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建立健全的技术隐患排查制度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安全设施规划、设备管理、监测报警系统、隐患排查的重要性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安全工程管理的重要性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所有员工都应该对安全生产负起责任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不断提高安全工程管理水平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https://d.book118.com/798137017010006050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石油石化安全生产规范培训</vt:lpstr>
      <vt:lpstr>目录</vt:lpstr>
      <vt:lpstr>第1章 石油石化安全生产规范培训简介</vt:lpstr>
      <vt:lpstr> </vt:lpstr>
      <vt:lpstr>石油石化安全生产规范培训目的</vt:lpstr>
      <vt:lpstr>石油石化安全生产规范培训内容</vt:lpstr>
      <vt:lpstr> </vt:lpstr>
      <vt:lpstr>石油石化安全生产规范培训效果</vt:lpstr>
      <vt:lpstr>第2章 石油石化安全管理制度</vt:lpstr>
      <vt:lpstr>安全生产管理条例</vt:lpstr>
      <vt:lpstr>安全风险评估</vt:lpstr>
      <vt:lpstr>安全责任制度</vt:lpstr>
      <vt:lpstr> </vt:lpstr>
      <vt:lpstr>第3章 石油石化安全工程管理</vt:lpstr>
      <vt:lpstr> </vt:lpstr>
      <vt:lpstr>安全生产设备管理</vt:lpstr>
      <vt:lpstr>安全监测与报警系统</vt:lpstr>
      <vt:lpstr>安全生产技术隐患排查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2024-09-29T14:40:45.623</cp:lastPrinted>
  <dcterms:created xsi:type="dcterms:W3CDTF">2024-09-29T06:40:45Z</dcterms:created>
  <dcterms:modified xsi:type="dcterms:W3CDTF">2024-09-29T06:40:47Z</dcterms:modified>
</cp:coreProperties>
</file>