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7A013-A994-45A8-A949-81B8A9547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985E7-D1A9-406C-9559-8C2275AD0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316B1-5CF9-4485-B4F4-27CD648D4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B4BB2-0A50-4DB7-ADF8-0C4FA045E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CD3F6E-35E3-4C0F-AEC9-91744AA14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0AC661-C58B-4D23-8B92-2E0DEC239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52D19D-2D9F-452F-B1D8-FC1D27BF4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0EC46-7955-4A10-A837-F116D95E8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53946-F3CB-40E2-B2E4-892399A35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22AF8-A98B-41F5-AA06-B149BF070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C7D93-7C00-4265-ABB1-60B95D0C5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711600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医药供应链CSO中心项目融资计划书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XX-01-29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市场分析与竞争态势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项目实施方案与进度安排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财务预测与收益分析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团队介绍与组织架构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融资方案与退出机制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当前，医药供应链存在着信息化程度不高、物流效率低下、成本高昂等问题，制约了医药行业的快速发展。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随着医药行业的不断发展和市场竞争的加剧，医药供应链将朝着信息化、智能化、高效化的方向发展，以满足市场需求和降低企业成本。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医药供应链现状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医药供应链现状及发展趋势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CSO中心项目是一个集医药采购、仓储、配送、销售于一体的综合性服务平台，旨在提高医药供应链的效率和信息化水平。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项目将提供医药采购、仓储管理、物流配送、销售支持等一站式服务，帮助医药企业降低采购成本、提高物流效率、扩大销售渠道。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项目将采用先进的信息化技术和智能化设备，实现医药供应链的信息化、智能化管理，提高服务质量和效率。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CSO中心项目简介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通过CSO中心项目的建设，打造一个高效、便捷、安全的医药供应链服务平台，提高医药行业的整体竞争力和市场影响力。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项目的实施将有助于推动医药行业的转型升级和高质量发展，提高人民群众的医疗健康水平，促进经济社会的可持续发展。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CSO中心项目计划融资1亿元人民币，用于项目的建设、运营和推广。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资金将主要用于以下几个方面：一是基础设施建设，包括场地租赁、装修、设备采购等；二是技术研发和人才引进，包括信息化系统开发、智能化设备研发、专业人才引进等；三是市场推广和品牌建设，包括宣传推广、市场拓展、品牌塑造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资金用途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融资需求及用途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市场分析与竞争态势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根据国家统计局数据，2022年我国医药制造业市场规模达到约4万亿元人民币，同比增长约10%。随着人口老龄化、健康意识提高以及医疗技术不断进步，预计未来几年医药市场规模将持续扩大。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增长潜力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随着医药分开、处方药外流及网售处方药解禁等政策落地，院外市场将获得巨大增长空间。此外，创新药物研发、生物技术药物及高端医疗器械等领域的快速发展，也将为医药市场带来新的增长点。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医药市场规模及增长潜力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国际竞争对手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跨国医药企业在研发、生产、销售等方面具有较强实力，如辉瑞、默沙东、罗氏等。他们拥有丰富的产品线、成熟的销售网络和强大的品牌影响力，在高端市场占据主导地位。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国内竞争对手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国内大型医药企业如国药集团、华润医药、上海医药等，在医药制造、分销和零售领域具有较大市场份额。他们通过整合资源和拓展产业链，不断提升自身竞争力。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新兴竞争对手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近年来，一些创新型医药企业如恒瑞医药、百济神州等凭借在研发领域的突破，迅速崛起并在某些细分市场取得领先地位。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本项目将重点针对中高端医药市场，提供高品质、创新型的医药产品和服务。通过精准的市场定位，满足目标客户的需求和期望。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通过多年积累和市场推广，已建立起良好的品牌形象和市场口碑。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本项目具备以下优势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营销网络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建立完善的营销网络，覆盖全国各大医院、药店及线上销售渠道，确保产品快速进入市场并实现销售增长。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研发实力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拥有专业的研发团队和先进的研发技术，能够快速响应市场需求并推出创新产品。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优化供应链管理，降低采购成本并提高运营效率，为客户提供更优质的产品和服务体验。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医药行业受政策影响较大，如医保政策、药品价格管制等。应对策略包括密切关注政策动向，及时调整经营策略以适应政策变化；同时加强与政府部门的沟通与合作，争取政策支持。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随着市场竞争加剧，可能出现价格战、恶性竞争等现象。应对策略包括加强品牌建设和技术创新，提高产品附加值和竞争力；同时拓展销售渠道和市场份额，降低对单一市场的依赖。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技术创新风险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医药行业技术更新换代速度较快，若不能紧跟技术发展趋势可能导致落后。应对策略包括加大研发投入和技术引进力度，保持技术领先地位；同时积极与科研机构合作，共同推动行业技术进步。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市场风险及应对策略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项目实施方案与进度安排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项目建设内容与规模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医药供应链CSO中心基础设施建设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信息化平台搭建与智能化管理系统开发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建设内容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项目建设内容与规模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医药品存储、配送中心建设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预计占地面积XX平方米，总建筑面积XX平方米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设计年吞吐量达XX吨，可满足XX家以上医药企业的需求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技术路线与工艺流程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采用先进的物联网技术和大数据分析，实现供应链可视化、智能化管理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引入国际标准的医药品存储和配送技术，确保药品安全与有效性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药品入库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验收、分类、编码、存储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接收、审核、分配、拣选、复核、打包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药品出库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装载、运输、交接、签收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技术路线与工艺流程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设备采购周期预计为XX个月，合同签订后XX个月内完成交货和安装调试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与国内外知名设备供应商合作，确保设备质量和售后服务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选用高效、节能、环保的自动化仓储设备和智能分拣系统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配备温度、湿度自动监控和调节设备，确保药品存储环境稳定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3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5730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775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58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设备选型及采购计划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进度安排与里程碑事件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完成可行性研究、选址、立项等手续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项目前期准备（XX个月）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完成基础设施建设、设备采购与安装、系统开发等任务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项目建设期（XX个月）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https://d.book118.com/798137116004006045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Microsoft Yahei</vt:lpstr>
      <vt:lpstr>黑体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2024-09-25T08:42:22.582</cp:lastPrinted>
  <dcterms:created xsi:type="dcterms:W3CDTF">2024-09-25T00:42:22Z</dcterms:created>
  <dcterms:modified xsi:type="dcterms:W3CDTF">2024-09-25T00:42:24Z</dcterms:modified>
</cp:coreProperties>
</file>