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595B4-4D93-423B-A617-F1782CB0E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A2752-EB0B-499C-B265-7487F4165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0D143-5A5A-4BFE-8365-DD3E16AF8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048CEF-AB1E-44B8-836B-C13C5F80D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D58196-B13C-4E02-BF02-BED7C6F2D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F03F7B-E416-4A6E-9964-817710A94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DDA090-C2E0-47A3-8A4F-59F2A5BEA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D22DD-7170-4FCB-9F59-65E82BF58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EC4027-FAAE-4175-BE7A-56CD14CAA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B8417-2A70-4985-A351-0B201B02F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A2690-0FE7-4D61-A327-2717358F5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40064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提升企业国际人力资源管理水平的研讨班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国际人力资源管理概述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企业国际人力资源管理现状分析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提升企业国际人力资源管理水平的策略与措施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国际人力资源管理法律法规与政策解读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企业国际人力资源管理实践分享与讨论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73" r="947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随着全球化的深入发展，企业需要具备国际视野和跨文化管理能力，以应对不同国家和地区的文化差异、法律法规和市场需求。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应对全球化挑战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通过加强国际人力资源管理，企业可以吸引和留住优秀的国际化人才，提高员工满意度和绩效，从而提升企业在全球市场的竞争力。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国际人力资源管理是企业国际化战略的重要组成部分，通过提升国际人力资源管理水平，可以推动企业更好地实施“走出去”战略，拓展海外市场。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推动企业国际化战略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国际人才招聘与培训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国际薪酬福利管理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国际劳动法律法规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国际人力资源管理理论与实践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提升企业国际人力资源管理水平，打造全球化人才队伍。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探讨国际人力资源管理的最新理论、实践经验和案例分析。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研究不同文化背景下的管理挑战和应对策略，提高跨文化沟通能力。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分享国际人才招聘、选拔和培训的最佳实践，提升企业全球人才竞争力。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探讨如何制定合理的国际薪酬福利政策，吸引和留住优秀的国际化人才。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解析不同国家和地区的劳动法律法规，为企业合规经营提供指导。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研讨班主题和范围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国际人力资源管理概述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72" b="16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148" b="714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219" r="32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跨国界性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国际人力资源管理涉及不同国家和地区的文化差异、法律法规、经济环境等，需要跨国界进行人力资源的配置和管理。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复杂性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国际人力资源管理面临多种复杂因素，如语言沟通、时区差异、员工多样性等，需要更高的管理技巧和灵活性。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战略性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国际人力资源管理与企业战略密切相关，需要根据企业战略目标和全球市场环境制定相应的人力资源策略。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提升企业竞争力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通过有效的国际人力资源管理，企业可以吸引和留住优秀的国际化人才，提高员工绩效和满意度，从而提升企业的竞争力。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促进企业国际化进程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国际人力资源管理是企业国际化进程中的重要组成部分，有助于企业在全球范围内优化资源配置，拓展市场份额。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适应全球化趋势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随着全球化的加速发展，企业需要具备国际视野和跨文化管理能力，以应对全球市场的挑战和机遇。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国际人力资源管理的重要性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随着互联网、大数据、人工智能等技术的发展，国际人力资源管理将越来越注重数字化和智能化，提高管理效率和准确性。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随着全球化的深入发展，跨文化融合将成为国际人力资源管理的重要趋势，企业需要加强跨文化沟通和协作能力。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跨文化融合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员工体验和福祉越来越受到企业的关注，国际人力资源管理将更加注重员工关怀、职业发展和工作生活平衡等方面。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员工体验与福祉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灵活用工和远程办公将成为未来国际人力资源管理的新常态，企业需要适应这种变化并制定相应的管理策略。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灵活用工与远程办公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国际人力资源管理的发展趋势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企业国际人力资源管理现状分析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人才流动与配置全球化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企业在全球范围内进行人才招聘、选拔和配置，以支持全球业务的发展。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国际化程度提高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随着企业全球化战略的实施，国际人力资源管理逐渐成为企业战略管理的重要组成部分。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跨文化管理成为常态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企业需要处理不同文化背景下的员工关系和沟通问题，跨文化管理成为日常工作内容。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企业国际人力资源管理现状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不同国家和地区的文化差异导致员工在价值观、工作习惯等方面存在冲突，影响团队协作和效率。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文化差异与冲突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人才短缺与流失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273" r="1727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不同国家和地区的劳动法律法规存在差异，企业需要了解和遵守当地的法律法规，以避免法律风险。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全球范围内的人才竞争日益激烈，企业面临人才短缺和流失的风险，影响业务发展和创新能力。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面临的挑战和问题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该企业注重员工的跨文化培训，通过文化敏感性训练、语言培训等方式，提高员工的跨文化适应能力和沟通能力。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该企业建立全球人才数据库，通过在线招聘、校园招聘、猎头推荐等方式，吸引和选拔全球优秀人才。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全球人才招聘与选拔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该企业关注员工的工作和生活平衡，提供多元化的福利和关怀措施，如弹性工作制、心理健康咨询等，提高员工的满意度和忠诚度。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员工关怀与留任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案例分析：某企业国际人力资源管理实践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提升企业国际人力资源管理水平的策略与措施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https://d.book118.com/798140064015006032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2024-09-09T09:23:26.159</cp:lastPrinted>
  <dcterms:created xsi:type="dcterms:W3CDTF">2024-09-09T01:23:26Z</dcterms:created>
  <dcterms:modified xsi:type="dcterms:W3CDTF">2024-09-09T01:23:28Z</dcterms:modified>
</cp:coreProperties>
</file>